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679FFD1-AE68-490C-A552-58DA03641ACC}">
  <a:tblStyle styleId="{F679FFD1-AE68-490C-A552-58DA03641ACC}"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4" Type="http://schemas.openxmlformats.org/officeDocument/2006/relationships/slide" Target="slides/slide8.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a16133f444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a16133f444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The nonprofit sector witnesses the growth of emerging information technology. However, compared with their counterparts in private sectors, the nonprofit sector generally lags in utilizing new technologies. Much of the earlier research on technological innovations are focused on business organizations. In recent years, with the nonprofit sector catching up with the private sector on this innovation, more studies have been done on IT adoption in nonprofit organizations.</a:t>
            </a:r>
            <a:endParaRPr sz="1200">
              <a:solidFill>
                <a:schemeClr val="dk1"/>
              </a:solidFill>
              <a:latin typeface="Times New Roman"/>
              <a:ea typeface="Times New Roman"/>
              <a:cs typeface="Times New Roman"/>
              <a:sym typeface="Times New Roman"/>
            </a:endParaRPr>
          </a:p>
          <a:p>
            <a:pPr indent="0" lvl="0" marL="0" rtl="0" algn="l">
              <a:spcBef>
                <a:spcPts val="1000"/>
              </a:spcBef>
              <a:spcAft>
                <a:spcPts val="0"/>
              </a:spcAft>
              <a:buNone/>
            </a:pPr>
            <a:r>
              <a:rPr lang="en" sz="1200">
                <a:solidFill>
                  <a:schemeClr val="dk1"/>
                </a:solidFill>
                <a:latin typeface="Times New Roman"/>
                <a:ea typeface="Times New Roman"/>
                <a:cs typeface="Times New Roman"/>
                <a:sym typeface="Times New Roman"/>
              </a:rPr>
              <a:t>Among these, the impact of IT is one of the most popular research topics over the past decades. The positive effects of technology innovations in the business field are associated with the financial returns, such as </a:t>
            </a:r>
            <a:r>
              <a:rPr lang="en" sz="1200">
                <a:solidFill>
                  <a:schemeClr val="dk1"/>
                </a:solidFill>
                <a:latin typeface="Times New Roman"/>
                <a:ea typeface="Times New Roman"/>
                <a:cs typeface="Times New Roman"/>
                <a:sym typeface="Times New Roman"/>
              </a:rPr>
              <a:t>increased productivity, reduced cost, efficient operation, </a:t>
            </a:r>
            <a:r>
              <a:rPr lang="en" sz="1200">
                <a:solidFill>
                  <a:schemeClr val="dk1"/>
                </a:solidFill>
                <a:latin typeface="Times New Roman"/>
                <a:ea typeface="Times New Roman"/>
                <a:cs typeface="Times New Roman"/>
                <a:sym typeface="Times New Roman"/>
              </a:rPr>
              <a:t>and amplified market. For nonprofit organizations, IT benefits them in meeting their missions, serving their clients, raising and managing funds, and maintaining relationships with stakeholders. Unlike business literature, few details were investigated previously in nonprofit studies regarding the financial returns of information technology innovation.</a:t>
            </a:r>
            <a:endParaRPr sz="1200">
              <a:solidFill>
                <a:schemeClr val="dk1"/>
              </a:solidFill>
              <a:latin typeface="Times New Roman"/>
              <a:ea typeface="Times New Roman"/>
              <a:cs typeface="Times New Roman"/>
              <a:sym typeface="Times New Roman"/>
            </a:endParaRPr>
          </a:p>
          <a:p>
            <a:pPr indent="0" lvl="0" marL="0" rtl="0" algn="l">
              <a:spcBef>
                <a:spcPts val="1000"/>
              </a:spcBef>
              <a:spcAft>
                <a:spcPts val="0"/>
              </a:spcAft>
              <a:buNone/>
            </a:pPr>
            <a:r>
              <a:rPr lang="en" sz="1200">
                <a:solidFill>
                  <a:schemeClr val="dk1"/>
                </a:solidFill>
                <a:latin typeface="Times New Roman"/>
                <a:ea typeface="Times New Roman"/>
                <a:cs typeface="Times New Roman"/>
                <a:sym typeface="Times New Roman"/>
              </a:rPr>
              <a:t>There are three major expenses in nonprofit IT adoption. Management and General IT, such as purchasing computers, database maintaining. Fundraising IT, such as purchasing certificates and fees on online fundraising platforms. Program service IT, such as developing a mobile APP for members or clients.</a:t>
            </a:r>
            <a:endParaRPr sz="1200">
              <a:solidFill>
                <a:schemeClr val="dk1"/>
              </a:solidFill>
              <a:latin typeface="Times New Roman"/>
              <a:ea typeface="Times New Roman"/>
              <a:cs typeface="Times New Roman"/>
              <a:sym typeface="Times New Roman"/>
            </a:endParaRPr>
          </a:p>
          <a:p>
            <a:pPr indent="0" lvl="0" marL="0" rtl="0" algn="l">
              <a:spcBef>
                <a:spcPts val="1000"/>
              </a:spcBef>
              <a:spcAft>
                <a:spcPts val="0"/>
              </a:spcAft>
              <a:buNone/>
            </a:pPr>
            <a:r>
              <a:rPr lang="en" sz="1200">
                <a:solidFill>
                  <a:schemeClr val="dk1"/>
                </a:solidFill>
                <a:latin typeface="Times New Roman"/>
                <a:ea typeface="Times New Roman"/>
                <a:cs typeface="Times New Roman"/>
                <a:sym typeface="Times New Roman"/>
              </a:rPr>
              <a:t>The nonprofit starvation cycle is leaving nonprofits so hungry for general operating support for decent infrastructure that they can barely function as organizations.</a:t>
            </a:r>
            <a:endParaRPr sz="1200">
              <a:solidFill>
                <a:schemeClr val="dk1"/>
              </a:solidFill>
              <a:latin typeface="Times New Roman"/>
              <a:ea typeface="Times New Roman"/>
              <a:cs typeface="Times New Roman"/>
              <a:sym typeface="Times New Roman"/>
            </a:endParaRPr>
          </a:p>
          <a:p>
            <a:pPr indent="0" lvl="0" marL="0" rtl="0" algn="l">
              <a:spcBef>
                <a:spcPts val="1000"/>
              </a:spcBef>
              <a:spcAft>
                <a:spcPts val="0"/>
              </a:spcAft>
              <a:buNone/>
            </a:pPr>
            <a:r>
              <a:rPr lang="en" sz="1200">
                <a:solidFill>
                  <a:schemeClr val="dk1"/>
                </a:solidFill>
                <a:latin typeface="Times New Roman"/>
                <a:ea typeface="Times New Roman"/>
                <a:cs typeface="Times New Roman"/>
                <a:sym typeface="Times New Roman"/>
              </a:rPr>
              <a:t>Information technology is expensive to establish and maintain. Lack of funding resources is the main barrier for nonprofit organizations to adopt information technology. It is difficult to convince the donors or funders to support information technology expenses, because measuring and evaluating the benefits of technology is not easy. The nonprofit field is under significant pressure to perform efficiently with limited resources. In the private sector, the adoption of IT is seen as an investment for returns in profit. Similarly, IT can be seen an investment in </a:t>
            </a:r>
            <a:r>
              <a:rPr lang="en" sz="1200">
                <a:solidFill>
                  <a:schemeClr val="dk1"/>
                </a:solidFill>
                <a:latin typeface="Times New Roman"/>
                <a:ea typeface="Times New Roman"/>
                <a:cs typeface="Times New Roman"/>
                <a:sym typeface="Times New Roman"/>
              </a:rPr>
              <a:t>infrastructure, </a:t>
            </a:r>
            <a:r>
              <a:rPr lang="en" sz="1200">
                <a:solidFill>
                  <a:schemeClr val="dk1"/>
                </a:solidFill>
                <a:latin typeface="Times New Roman"/>
                <a:ea typeface="Times New Roman"/>
                <a:cs typeface="Times New Roman"/>
                <a:sym typeface="Times New Roman"/>
              </a:rPr>
              <a:t> it may brings in revenues and reduce management and administrative costs later.</a:t>
            </a:r>
            <a:endParaRPr sz="1200">
              <a:solidFill>
                <a:schemeClr val="dk1"/>
              </a:solidFill>
              <a:latin typeface="Times New Roman"/>
              <a:ea typeface="Times New Roman"/>
              <a:cs typeface="Times New Roman"/>
              <a:sym typeface="Times New Roman"/>
            </a:endParaRPr>
          </a:p>
          <a:p>
            <a:pPr indent="0" lvl="0" marL="0" rtl="0" algn="l">
              <a:spcBef>
                <a:spcPts val="1000"/>
              </a:spcBef>
              <a:spcAft>
                <a:spcPts val="0"/>
              </a:spcAft>
              <a:buNone/>
            </a:pPr>
            <a:r>
              <a:rPr lang="en" sz="1200">
                <a:solidFill>
                  <a:schemeClr val="dk1"/>
                </a:solidFill>
                <a:latin typeface="Times New Roman"/>
                <a:ea typeface="Times New Roman"/>
                <a:cs typeface="Times New Roman"/>
                <a:sym typeface="Times New Roman"/>
              </a:rPr>
              <a:t>Existing nonprofit finance literature has widely discussed the interaction between different kinds of expenses and revenue sources. Researchers have found that functional expenses have negative or positive impacts on different revenues. However, little research has been looking at the effects of information technology expenses specifically.</a:t>
            </a:r>
            <a:endParaRPr sz="1200">
              <a:solidFill>
                <a:schemeClr val="dk1"/>
              </a:solidFill>
              <a:latin typeface="Times New Roman"/>
              <a:ea typeface="Times New Roman"/>
              <a:cs typeface="Times New Roman"/>
              <a:sym typeface="Times New Roman"/>
            </a:endParaRPr>
          </a:p>
          <a:p>
            <a:pPr indent="0" lvl="0" marL="0" rtl="0" algn="l">
              <a:spcBef>
                <a:spcPts val="1000"/>
              </a:spcBef>
              <a:spcAft>
                <a:spcPts val="100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a16133f444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a16133f444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1000"/>
              </a:spcAft>
              <a:buClr>
                <a:schemeClr val="dk1"/>
              </a:buClr>
              <a:buSzPts val="1100"/>
              <a:buFont typeface="Arial"/>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a16133f444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a16133f444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a16133f444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a16133f444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100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a16133f444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a16133f444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are the NPOs that report IT expenses in Form 990?</a:t>
            </a:r>
            <a:endParaRPr/>
          </a:p>
          <a:p>
            <a:pPr indent="0" lvl="0" marL="0" rtl="0" algn="l">
              <a:spcBef>
                <a:spcPts val="0"/>
              </a:spcBef>
              <a:spcAft>
                <a:spcPts val="0"/>
              </a:spcAft>
              <a:buNone/>
            </a:pPr>
            <a:r>
              <a:rPr lang="en"/>
              <a:t>We can see that most of them are relatively larger organizations with a decent size, but their expense in IT are relatively low.</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a16133f444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a16133f444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Model 1,3,5 finds total IT cost has a postive impact on total revenue, total donation, and total program service revenue.</a:t>
            </a:r>
            <a:endParaRPr/>
          </a:p>
          <a:p>
            <a:pPr indent="0" lvl="0" marL="0" rtl="0" algn="l">
              <a:spcBef>
                <a:spcPts val="0"/>
              </a:spcBef>
              <a:spcAft>
                <a:spcPts val="0"/>
              </a:spcAft>
              <a:buNone/>
            </a:pPr>
            <a:r>
              <a:rPr lang="en"/>
              <a:t>Model 2,4,6 looks at the three types of spending in IT, program service IT, management and general IT, Fundraising IT.</a:t>
            </a:r>
            <a:endParaRPr/>
          </a:p>
          <a:p>
            <a:pPr indent="0" lvl="0" marL="0" rtl="0" algn="l">
              <a:spcBef>
                <a:spcPts val="0"/>
              </a:spcBef>
              <a:spcAft>
                <a:spcPts val="0"/>
              </a:spcAft>
              <a:buNone/>
            </a:pPr>
            <a:r>
              <a:rPr lang="en"/>
              <a:t>In model 2, For total revenue, all three types of IT expenses have a positive impact on it.</a:t>
            </a:r>
            <a:endParaRPr/>
          </a:p>
          <a:p>
            <a:pPr indent="0" lvl="0" marL="0" rtl="0" algn="l">
              <a:spcBef>
                <a:spcPts val="0"/>
              </a:spcBef>
              <a:spcAft>
                <a:spcPts val="0"/>
              </a:spcAft>
              <a:buNone/>
            </a:pPr>
            <a:r>
              <a:rPr lang="en"/>
              <a:t>In model 4, every dollar spent in Fundraising IT brings in almost 48 dollars donation.</a:t>
            </a:r>
            <a:endParaRPr/>
          </a:p>
          <a:p>
            <a:pPr indent="0" lvl="0" marL="0" rtl="0" algn="l">
              <a:spcBef>
                <a:spcPts val="0"/>
              </a:spcBef>
              <a:spcAft>
                <a:spcPts val="0"/>
              </a:spcAft>
              <a:buNone/>
            </a:pPr>
            <a:r>
              <a:rPr lang="en"/>
              <a:t>In model 6, every dollar spent in Program service IT brings in more than 3 dollars program service </a:t>
            </a:r>
            <a:r>
              <a:rPr lang="en"/>
              <a:t>revenue</a:t>
            </a:r>
            <a:r>
              <a:rPr lang="en"/>
              <a:t>. Every dollar spent in management IT brings in more than 6 dollars revenue in program service.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a16133f444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a16133f444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So, the first Hypothesis,... is accepted.</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As time limited, I did not show statistical details for efficiency analysis. But no significant result is found in the impact of IT expenditure on efficiency. Thus the second hypothesis is not accepted.</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The nonprofit starvation cycle might be a possible explanation. </a:t>
            </a:r>
            <a:r>
              <a:rPr lang="en" sz="1200">
                <a:solidFill>
                  <a:schemeClr val="dk1"/>
                </a:solidFill>
                <a:latin typeface="Times New Roman"/>
                <a:ea typeface="Times New Roman"/>
                <a:cs typeface="Times New Roman"/>
                <a:sym typeface="Times New Roman"/>
              </a:rPr>
              <a:t>Nonprofits are so hungry for general operating support for decent infrastructure that they can barely function as organizations—so a small amount of increase in IT support does not significantly influence the efficiency in the organization as a whole.</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a:solidFill>
                  <a:schemeClr val="dk1"/>
                </a:solidFill>
                <a:latin typeface="Times New Roman"/>
                <a:ea typeface="Times New Roman"/>
                <a:cs typeface="Times New Roman"/>
                <a:sym typeface="Times New Roman"/>
              </a:rPr>
              <a:t>Contribution</a:t>
            </a:r>
            <a:endParaRPr b="1" sz="1200">
              <a:solidFill>
                <a:schemeClr val="dk1"/>
              </a:solidFill>
              <a:latin typeface="Times New Roman"/>
              <a:ea typeface="Times New Roman"/>
              <a:cs typeface="Times New Roman"/>
              <a:sym typeface="Times New Roman"/>
            </a:endParaRPr>
          </a:p>
          <a:p>
            <a:pPr indent="0" lvl="0" marL="0" rtl="0" algn="l">
              <a:spcBef>
                <a:spcPts val="1000"/>
              </a:spcBef>
              <a:spcAft>
                <a:spcPts val="0"/>
              </a:spcAft>
              <a:buNone/>
            </a:pPr>
            <a:r>
              <a:rPr lang="en" sz="1200">
                <a:solidFill>
                  <a:schemeClr val="dk1"/>
                </a:solidFill>
                <a:latin typeface="Times New Roman"/>
                <a:ea typeface="Times New Roman"/>
                <a:cs typeface="Times New Roman"/>
                <a:sym typeface="Times New Roman"/>
              </a:rPr>
              <a:t>This study will make theoretical contributions to nonprofit literature in multiple aspects. First, it is among the trend of increasing research in technology innovation in the nonprofit sector. It will fill the gaps in measuring and evaluating the benefit of technology for nonprofit organizations. Second, it will contribute to nonprofit budgeting literature by taking a more detailed look into the effect of functional expenses on the financial performance of nonprofit organizations. It will be one of the early studies focusing on the neglected information technology expenditure in nonprofits. At the same time, this study will explore a different view in the previous understanding of nonprofit expenses, showing how expenses bring benefits and could be seen as investments.</a:t>
            </a:r>
            <a:endParaRPr sz="1200">
              <a:solidFill>
                <a:schemeClr val="dk1"/>
              </a:solidFill>
              <a:latin typeface="Times New Roman"/>
              <a:ea typeface="Times New Roman"/>
              <a:cs typeface="Times New Roman"/>
              <a:sym typeface="Times New Roman"/>
            </a:endParaRPr>
          </a:p>
          <a:p>
            <a:pPr indent="0" lvl="0" marL="0" rtl="0" algn="l">
              <a:spcBef>
                <a:spcPts val="1000"/>
              </a:spcBef>
              <a:spcAft>
                <a:spcPts val="0"/>
              </a:spcAft>
              <a:buNone/>
            </a:pPr>
            <a:r>
              <a:rPr b="1" lang="en" sz="1200">
                <a:solidFill>
                  <a:schemeClr val="dk1"/>
                </a:solidFill>
                <a:latin typeface="Times New Roman"/>
                <a:ea typeface="Times New Roman"/>
                <a:cs typeface="Times New Roman"/>
                <a:sym typeface="Times New Roman"/>
              </a:rPr>
              <a:t>Limitation</a:t>
            </a:r>
            <a:endParaRPr b="1" sz="1200">
              <a:solidFill>
                <a:schemeClr val="dk1"/>
              </a:solidFill>
              <a:latin typeface="Times New Roman"/>
              <a:ea typeface="Times New Roman"/>
              <a:cs typeface="Times New Roman"/>
              <a:sym typeface="Times New Roman"/>
            </a:endParaRPr>
          </a:p>
          <a:p>
            <a:pPr indent="0" lvl="0" marL="0" rtl="0" algn="l">
              <a:spcBef>
                <a:spcPts val="1000"/>
              </a:spcBef>
              <a:spcAft>
                <a:spcPts val="0"/>
              </a:spcAft>
              <a:buNone/>
            </a:pPr>
            <a:r>
              <a:rPr lang="en" sz="1200">
                <a:solidFill>
                  <a:schemeClr val="dk1"/>
                </a:solidFill>
                <a:latin typeface="Times New Roman"/>
                <a:ea typeface="Times New Roman"/>
                <a:cs typeface="Times New Roman"/>
                <a:sym typeface="Times New Roman"/>
              </a:rPr>
              <a:t>A key limitation of the study is the generalizability problem. The sample only includes organizations that report the information technology expenditure in their tax form. In reality, many other nonprofit organizations actively adopt different kinds of technology with hidden cost, such as social media. This is a limitation of the 990 data. Most of the organizations do not report IT expenses in 990. Organizations that do not spend money on IT usually leave the cell blank when filing the 990. And a lot of organizations just do not report the details of the expenses. So I cannot tell the difference between those who really spend $0 dollars and those who just do not report the details.</a:t>
            </a:r>
            <a:endParaRPr sz="1200">
              <a:solidFill>
                <a:schemeClr val="dk1"/>
              </a:solidFill>
              <a:latin typeface="Times New Roman"/>
              <a:ea typeface="Times New Roman"/>
              <a:cs typeface="Times New Roman"/>
              <a:sym typeface="Times New Roman"/>
            </a:endParaRPr>
          </a:p>
          <a:p>
            <a:pPr indent="0" lvl="0" marL="0" rtl="0" algn="l">
              <a:spcBef>
                <a:spcPts val="1000"/>
              </a:spcBef>
              <a:spcAft>
                <a:spcPts val="0"/>
              </a:spcAft>
              <a:buNone/>
            </a:pPr>
            <a:r>
              <a:rPr b="1" lang="en" sz="1200">
                <a:solidFill>
                  <a:schemeClr val="dk1"/>
                </a:solidFill>
                <a:latin typeface="Times New Roman"/>
                <a:ea typeface="Times New Roman"/>
                <a:cs typeface="Times New Roman"/>
                <a:sym typeface="Times New Roman"/>
              </a:rPr>
              <a:t>Future study</a:t>
            </a:r>
            <a:endParaRPr b="1" sz="1200">
              <a:solidFill>
                <a:schemeClr val="dk1"/>
              </a:solidFill>
              <a:latin typeface="Times New Roman"/>
              <a:ea typeface="Times New Roman"/>
              <a:cs typeface="Times New Roman"/>
              <a:sym typeface="Times New Roman"/>
            </a:endParaRPr>
          </a:p>
          <a:p>
            <a:pPr indent="0" lvl="0" marL="0" rtl="0" algn="l">
              <a:spcBef>
                <a:spcPts val="1000"/>
              </a:spcBef>
              <a:spcAft>
                <a:spcPts val="0"/>
              </a:spcAft>
              <a:buNone/>
            </a:pPr>
            <a:r>
              <a:rPr lang="en" sz="1200">
                <a:solidFill>
                  <a:schemeClr val="dk1"/>
                </a:solidFill>
                <a:latin typeface="Times New Roman"/>
                <a:ea typeface="Times New Roman"/>
                <a:cs typeface="Times New Roman"/>
                <a:sym typeface="Times New Roman"/>
              </a:rPr>
              <a:t>There are a lot of opportunities for future study in technology adoption and investment based on this preliminary study.</a:t>
            </a:r>
            <a:endParaRPr sz="1200">
              <a:solidFill>
                <a:schemeClr val="dk1"/>
              </a:solidFill>
              <a:latin typeface="Times New Roman"/>
              <a:ea typeface="Times New Roman"/>
              <a:cs typeface="Times New Roman"/>
              <a:sym typeface="Times New Roman"/>
            </a:endParaRPr>
          </a:p>
          <a:p>
            <a:pPr indent="0" lvl="0" marL="0" rtl="0" algn="l">
              <a:spcBef>
                <a:spcPts val="1000"/>
              </a:spcBef>
              <a:spcAft>
                <a:spcPts val="0"/>
              </a:spcAft>
              <a:buNone/>
            </a:pPr>
            <a:r>
              <a:rPr lang="en" sz="1200">
                <a:solidFill>
                  <a:schemeClr val="dk1"/>
                </a:solidFill>
                <a:latin typeface="Times New Roman"/>
                <a:ea typeface="Times New Roman"/>
                <a:cs typeface="Times New Roman"/>
                <a:sym typeface="Times New Roman"/>
              </a:rPr>
              <a:t>First, The story behind 990 form remains unknown. How do nonprofits spend budget on IT adoption? What are the costly IT projects? What are the cost that do not shown in tax form? A qualitative study would be interesting.</a:t>
            </a:r>
            <a:endParaRPr sz="1200">
              <a:solidFill>
                <a:schemeClr val="dk1"/>
              </a:solidFill>
              <a:latin typeface="Times New Roman"/>
              <a:ea typeface="Times New Roman"/>
              <a:cs typeface="Times New Roman"/>
              <a:sym typeface="Times New Roman"/>
            </a:endParaRPr>
          </a:p>
          <a:p>
            <a:pPr indent="0" lvl="0" marL="0" rtl="0" algn="l">
              <a:spcBef>
                <a:spcPts val="1000"/>
              </a:spcBef>
              <a:spcAft>
                <a:spcPts val="0"/>
              </a:spcAft>
              <a:buNone/>
            </a:pPr>
            <a:r>
              <a:rPr lang="en" sz="1200">
                <a:solidFill>
                  <a:schemeClr val="dk1"/>
                </a:solidFill>
                <a:latin typeface="Times New Roman"/>
                <a:ea typeface="Times New Roman"/>
                <a:cs typeface="Times New Roman"/>
                <a:sym typeface="Times New Roman"/>
              </a:rPr>
              <a:t>Second, ok now we know that investment in IT brings financial returns. I think nonprofit managers know that this kind of investment will bring benefits.  But why?What’s the behavioral and organizational mechanism behind it? </a:t>
            </a:r>
            <a:endParaRPr sz="1200">
              <a:solidFill>
                <a:schemeClr val="dk1"/>
              </a:solidFill>
              <a:latin typeface="Times New Roman"/>
              <a:ea typeface="Times New Roman"/>
              <a:cs typeface="Times New Roman"/>
              <a:sym typeface="Times New Roman"/>
            </a:endParaRPr>
          </a:p>
          <a:p>
            <a:pPr indent="0" lvl="0" marL="0" rtl="0" algn="l">
              <a:spcBef>
                <a:spcPts val="1000"/>
              </a:spcBef>
              <a:spcAft>
                <a:spcPts val="0"/>
              </a:spcAft>
              <a:buNone/>
            </a:pPr>
            <a:r>
              <a:rPr lang="en" sz="1200">
                <a:solidFill>
                  <a:schemeClr val="dk1"/>
                </a:solidFill>
                <a:latin typeface="Times New Roman"/>
                <a:ea typeface="Times New Roman"/>
                <a:cs typeface="Times New Roman"/>
                <a:sym typeface="Times New Roman"/>
              </a:rPr>
              <a:t>Then, What are the real barriers to implementing these technologies? How can nonprofits strategically allocate the limited funding in IT?</a:t>
            </a:r>
            <a:endParaRPr sz="1200">
              <a:solidFill>
                <a:schemeClr val="dk1"/>
              </a:solidFill>
              <a:latin typeface="Times New Roman"/>
              <a:ea typeface="Times New Roman"/>
              <a:cs typeface="Times New Roman"/>
              <a:sym typeface="Times New Roman"/>
            </a:endParaRPr>
          </a:p>
          <a:p>
            <a:pPr indent="0" lvl="0" marL="0" rtl="0" algn="l">
              <a:spcBef>
                <a:spcPts val="1000"/>
              </a:spcBef>
              <a:spcAft>
                <a:spcPts val="0"/>
              </a:spcAft>
              <a:buNone/>
            </a:pPr>
            <a:r>
              <a:rPr lang="en" sz="1200">
                <a:solidFill>
                  <a:schemeClr val="dk1"/>
                </a:solidFill>
                <a:latin typeface="Times New Roman"/>
                <a:ea typeface="Times New Roman"/>
                <a:cs typeface="Times New Roman"/>
                <a:sym typeface="Times New Roman"/>
              </a:rPr>
              <a:t>A lot of questions is awaiting for future research.</a:t>
            </a:r>
            <a:endParaRPr sz="1200">
              <a:solidFill>
                <a:schemeClr val="dk1"/>
              </a:solidFill>
              <a:latin typeface="Times New Roman"/>
              <a:ea typeface="Times New Roman"/>
              <a:cs typeface="Times New Roman"/>
              <a:sym typeface="Times New Roman"/>
            </a:endParaRPr>
          </a:p>
          <a:p>
            <a:pPr indent="0" lvl="0" marL="0" rtl="0" algn="l">
              <a:spcBef>
                <a:spcPts val="100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100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100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100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1000"/>
              </a:spcBef>
              <a:spcAft>
                <a:spcPts val="100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0" name="Shape 10"/>
        <p:cNvGrpSpPr/>
        <p:nvPr/>
      </p:nvGrpSpPr>
      <p:grpSpPr>
        <a:xfrm>
          <a:off x="0" y="0"/>
          <a:ext cx="0" cy="0"/>
          <a:chOff x="0" y="0"/>
          <a:chExt cx="0" cy="0"/>
        </a:xfrm>
      </p:grpSpPr>
      <p:sp>
        <p:nvSpPr>
          <p:cNvPr id="11" name="Google Shape;11;p2"/>
          <p:cNvSpPr txBox="1"/>
          <p:nvPr>
            <p:ph idx="1" type="subTitle"/>
          </p:nvPr>
        </p:nvSpPr>
        <p:spPr>
          <a:xfrm>
            <a:off x="1371600" y="3115170"/>
            <a:ext cx="6400800" cy="1314300"/>
          </a:xfrm>
          <a:prstGeom prst="rect">
            <a:avLst/>
          </a:prstGeom>
          <a:noFill/>
          <a:ln>
            <a:noFill/>
          </a:ln>
        </p:spPr>
        <p:txBody>
          <a:bodyPr anchorCtr="0" anchor="t" bIns="45700" lIns="91425" spcFirstLastPara="1" rIns="91425" wrap="square" tIns="45700">
            <a:noAutofit/>
          </a:bodyPr>
          <a:lstStyle>
            <a:lvl1pPr lvl="0" algn="ctr">
              <a:spcBef>
                <a:spcPts val="600"/>
              </a:spcBef>
              <a:spcAft>
                <a:spcPts val="0"/>
              </a:spcAft>
              <a:buClr>
                <a:schemeClr val="dk1"/>
              </a:buClr>
              <a:buSzPts val="3000"/>
              <a:buFont typeface="Arial"/>
              <a:buNone/>
              <a:defRPr sz="3000">
                <a:solidFill>
                  <a:schemeClr val="dk1"/>
                </a:solidFill>
              </a:defRPr>
            </a:lvl1pPr>
            <a:lvl2pPr lvl="1" algn="l">
              <a:spcBef>
                <a:spcPts val="360"/>
              </a:spcBef>
              <a:spcAft>
                <a:spcPts val="0"/>
              </a:spcAft>
              <a:buClr>
                <a:schemeClr val="dk2"/>
              </a:buClr>
              <a:buSzPts val="1800"/>
              <a:buChar char="–"/>
              <a:defRPr/>
            </a:lvl2pPr>
            <a:lvl3pPr lvl="2" algn="l">
              <a:spcBef>
                <a:spcPts val="360"/>
              </a:spcBef>
              <a:spcAft>
                <a:spcPts val="0"/>
              </a:spcAft>
              <a:buClr>
                <a:schemeClr val="dk2"/>
              </a:buClr>
              <a:buSzPts val="1800"/>
              <a:buChar char="•"/>
              <a:defRPr/>
            </a:lvl3pPr>
            <a:lvl4pPr lvl="3" algn="l">
              <a:spcBef>
                <a:spcPts val="360"/>
              </a:spcBef>
              <a:spcAft>
                <a:spcPts val="0"/>
              </a:spcAft>
              <a:buClr>
                <a:schemeClr val="dk2"/>
              </a:buClr>
              <a:buSzPts val="1800"/>
              <a:buChar char="–"/>
              <a:defRPr/>
            </a:lvl4pPr>
            <a:lvl5pPr lvl="4" algn="l">
              <a:spcBef>
                <a:spcPts val="360"/>
              </a:spcBef>
              <a:spcAft>
                <a:spcPts val="0"/>
              </a:spcAft>
              <a:buClr>
                <a:schemeClr val="dk2"/>
              </a:buClr>
              <a:buSzPts val="1800"/>
              <a:buChar char="»"/>
              <a:defRPr/>
            </a:lvl5pPr>
            <a:lvl6pPr lvl="5" algn="l">
              <a:spcBef>
                <a:spcPts val="360"/>
              </a:spcBef>
              <a:spcAft>
                <a:spcPts val="0"/>
              </a:spcAft>
              <a:buClr>
                <a:srgbClr val="5F5F5F"/>
              </a:buClr>
              <a:buSzPts val="1800"/>
              <a:buChar char="»"/>
              <a:defRPr/>
            </a:lvl6pPr>
            <a:lvl7pPr lvl="6" algn="l">
              <a:spcBef>
                <a:spcPts val="360"/>
              </a:spcBef>
              <a:spcAft>
                <a:spcPts val="0"/>
              </a:spcAft>
              <a:buClr>
                <a:srgbClr val="5F5F5F"/>
              </a:buClr>
              <a:buSzPts val="1800"/>
              <a:buChar char="»"/>
              <a:defRPr/>
            </a:lvl7pPr>
            <a:lvl8pPr lvl="7" algn="l">
              <a:spcBef>
                <a:spcPts val="360"/>
              </a:spcBef>
              <a:spcAft>
                <a:spcPts val="0"/>
              </a:spcAft>
              <a:buClr>
                <a:srgbClr val="5F5F5F"/>
              </a:buClr>
              <a:buSzPts val="1800"/>
              <a:buChar char="»"/>
              <a:defRPr/>
            </a:lvl8pPr>
            <a:lvl9pPr lvl="8" algn="l">
              <a:spcBef>
                <a:spcPts val="360"/>
              </a:spcBef>
              <a:spcAft>
                <a:spcPts val="0"/>
              </a:spcAft>
              <a:buClr>
                <a:srgbClr val="5F5F5F"/>
              </a:buClr>
              <a:buSzPts val="1800"/>
              <a:buChar char="»"/>
              <a:defRPr/>
            </a:lvl9pPr>
          </a:lstStyle>
          <a:p/>
        </p:txBody>
      </p:sp>
      <p:sp>
        <p:nvSpPr>
          <p:cNvPr id="12" name="Google Shape;12;p2"/>
          <p:cNvSpPr txBox="1"/>
          <p:nvPr>
            <p:ph type="ctrTitle"/>
          </p:nvPr>
        </p:nvSpPr>
        <p:spPr>
          <a:xfrm>
            <a:off x="685800" y="1798339"/>
            <a:ext cx="7772400" cy="11025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44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pic>
        <p:nvPicPr>
          <p:cNvPr id="13" name="Google Shape;13;p2"/>
          <p:cNvPicPr preferRelativeResize="0"/>
          <p:nvPr/>
        </p:nvPicPr>
        <p:blipFill rotWithShape="1">
          <a:blip r:embed="rId2">
            <a:alphaModFix/>
          </a:blip>
          <a:srcRect b="0" l="0" r="0" t="0"/>
          <a:stretch/>
        </p:blipFill>
        <p:spPr>
          <a:xfrm>
            <a:off x="422725" y="361950"/>
            <a:ext cx="2622604" cy="778991"/>
          </a:xfrm>
          <a:prstGeom prst="rect">
            <a:avLst/>
          </a:prstGeom>
          <a:noFill/>
          <a:ln>
            <a:noFill/>
          </a:ln>
        </p:spPr>
      </p:pic>
    </p:spTree>
  </p:cSld>
  <p:clrMapOvr>
    <a:masterClrMapping/>
  </p:clrMapOvr>
  <p:extLst>
    <p:ext uri="{DCECCB84-F9BA-43D5-87BE-67443E8EF086}">
      <p15:sldGuideLst>
        <p15:guide id="1" orient="horz" pos="228">
          <p15:clr>
            <a:srgbClr val="FBAE40"/>
          </p15:clr>
        </p15:guide>
        <p15:guide id="2" pos="1920">
          <p15:clr>
            <a:srgbClr val="FBAE40"/>
          </p15:clr>
        </p15:guide>
        <p15:guide id="3" pos="26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9" name="Shape 49"/>
        <p:cNvGrpSpPr/>
        <p:nvPr/>
      </p:nvGrpSpPr>
      <p:grpSpPr>
        <a:xfrm>
          <a:off x="0" y="0"/>
          <a:ext cx="0" cy="0"/>
          <a:chOff x="0" y="0"/>
          <a:chExt cx="0" cy="0"/>
        </a:xfrm>
      </p:grpSpPr>
      <p:sp>
        <p:nvSpPr>
          <p:cNvPr id="50" name="Google Shape;50;p11"/>
          <p:cNvSpPr txBox="1"/>
          <p:nvPr>
            <p:ph type="title"/>
          </p:nvPr>
        </p:nvSpPr>
        <p:spPr>
          <a:xfrm>
            <a:off x="457200" y="707850"/>
            <a:ext cx="8229600" cy="606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1"/>
          <p:cNvSpPr txBox="1"/>
          <p:nvPr>
            <p:ph idx="1" type="body"/>
          </p:nvPr>
        </p:nvSpPr>
        <p:spPr>
          <a:xfrm rot="5400000">
            <a:off x="2979600" y="-1128750"/>
            <a:ext cx="3184800"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2"/>
              </a:buClr>
              <a:buSzPts val="1800"/>
              <a:buChar char="•"/>
              <a:defRPr/>
            </a:lvl1pPr>
            <a:lvl2pPr indent="-342900" lvl="1" marL="914400" algn="l">
              <a:spcBef>
                <a:spcPts val="360"/>
              </a:spcBef>
              <a:spcAft>
                <a:spcPts val="0"/>
              </a:spcAft>
              <a:buClr>
                <a:schemeClr val="dk2"/>
              </a:buClr>
              <a:buSzPts val="1800"/>
              <a:buChar char="–"/>
              <a:defRPr/>
            </a:lvl2pPr>
            <a:lvl3pPr indent="-342900" lvl="2" marL="1371600" algn="l">
              <a:spcBef>
                <a:spcPts val="360"/>
              </a:spcBef>
              <a:spcAft>
                <a:spcPts val="0"/>
              </a:spcAft>
              <a:buClr>
                <a:schemeClr val="dk2"/>
              </a:buClr>
              <a:buSzPts val="1800"/>
              <a:buChar char="•"/>
              <a:defRPr/>
            </a:lvl3pPr>
            <a:lvl4pPr indent="-342900" lvl="3" marL="1828800" algn="l">
              <a:spcBef>
                <a:spcPts val="360"/>
              </a:spcBef>
              <a:spcAft>
                <a:spcPts val="0"/>
              </a:spcAft>
              <a:buClr>
                <a:schemeClr val="dk2"/>
              </a:buClr>
              <a:buSzPts val="1800"/>
              <a:buChar char="–"/>
              <a:defRPr/>
            </a:lvl4pPr>
            <a:lvl5pPr indent="-342900" lvl="4" marL="2286000" algn="l">
              <a:spcBef>
                <a:spcPts val="360"/>
              </a:spcBef>
              <a:spcAft>
                <a:spcPts val="0"/>
              </a:spcAft>
              <a:buClr>
                <a:schemeClr val="dk2"/>
              </a:buClr>
              <a:buSzPts val="1800"/>
              <a:buChar char="»"/>
              <a:defRPr/>
            </a:lvl5pPr>
            <a:lvl6pPr indent="-342900" lvl="5" marL="2743200" algn="l">
              <a:spcBef>
                <a:spcPts val="360"/>
              </a:spcBef>
              <a:spcAft>
                <a:spcPts val="0"/>
              </a:spcAft>
              <a:buClr>
                <a:srgbClr val="5F5F5F"/>
              </a:buClr>
              <a:buSzPts val="1800"/>
              <a:buChar char="»"/>
              <a:defRPr/>
            </a:lvl6pPr>
            <a:lvl7pPr indent="-342900" lvl="6" marL="3200400" algn="l">
              <a:spcBef>
                <a:spcPts val="360"/>
              </a:spcBef>
              <a:spcAft>
                <a:spcPts val="0"/>
              </a:spcAft>
              <a:buClr>
                <a:srgbClr val="5F5F5F"/>
              </a:buClr>
              <a:buSzPts val="1800"/>
              <a:buChar char="»"/>
              <a:defRPr/>
            </a:lvl7pPr>
            <a:lvl8pPr indent="-342900" lvl="7" marL="3657600" algn="l">
              <a:spcBef>
                <a:spcPts val="360"/>
              </a:spcBef>
              <a:spcAft>
                <a:spcPts val="0"/>
              </a:spcAft>
              <a:buClr>
                <a:srgbClr val="5F5F5F"/>
              </a:buClr>
              <a:buSzPts val="1800"/>
              <a:buChar char="»"/>
              <a:defRPr/>
            </a:lvl8pPr>
            <a:lvl9pPr indent="-342900" lvl="8" marL="4114800" algn="l">
              <a:spcBef>
                <a:spcPts val="360"/>
              </a:spcBef>
              <a:spcAft>
                <a:spcPts val="0"/>
              </a:spcAft>
              <a:buClr>
                <a:srgbClr val="5F5F5F"/>
              </a:buClr>
              <a:buSzPts val="1800"/>
              <a:buChar char="»"/>
              <a:defRPr/>
            </a:lvl9pPr>
          </a:lstStyle>
          <a:p/>
        </p:txBody>
      </p:sp>
      <p:sp>
        <p:nvSpPr>
          <p:cNvPr id="52" name="Google Shape;52;p11"/>
          <p:cNvSpPr txBox="1"/>
          <p:nvPr>
            <p:ph idx="12" type="sldNum"/>
          </p:nvPr>
        </p:nvSpPr>
        <p:spPr>
          <a:xfrm>
            <a:off x="6553200" y="4683919"/>
            <a:ext cx="2133600" cy="3573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24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24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24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24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24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24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24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24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53" name="Shape 53"/>
        <p:cNvGrpSpPr/>
        <p:nvPr/>
      </p:nvGrpSpPr>
      <p:grpSpPr>
        <a:xfrm>
          <a:off x="0" y="0"/>
          <a:ext cx="0" cy="0"/>
          <a:chOff x="0" y="0"/>
          <a:chExt cx="0" cy="0"/>
        </a:xfrm>
      </p:grpSpPr>
      <p:sp>
        <p:nvSpPr>
          <p:cNvPr id="54" name="Google Shape;54;p12"/>
          <p:cNvSpPr txBox="1"/>
          <p:nvPr>
            <p:ph type="title"/>
          </p:nvPr>
        </p:nvSpPr>
        <p:spPr>
          <a:xfrm rot="5400000">
            <a:off x="5749800" y="1606478"/>
            <a:ext cx="3816600" cy="20574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12"/>
          <p:cNvSpPr txBox="1"/>
          <p:nvPr>
            <p:ph idx="1" type="body"/>
          </p:nvPr>
        </p:nvSpPr>
        <p:spPr>
          <a:xfrm rot="5400000">
            <a:off x="1558800" y="-374722"/>
            <a:ext cx="3816600"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2"/>
              </a:buClr>
              <a:buSzPts val="1800"/>
              <a:buChar char="•"/>
              <a:defRPr/>
            </a:lvl1pPr>
            <a:lvl2pPr indent="-342900" lvl="1" marL="914400" algn="l">
              <a:spcBef>
                <a:spcPts val="360"/>
              </a:spcBef>
              <a:spcAft>
                <a:spcPts val="0"/>
              </a:spcAft>
              <a:buClr>
                <a:schemeClr val="dk2"/>
              </a:buClr>
              <a:buSzPts val="1800"/>
              <a:buChar char="–"/>
              <a:defRPr/>
            </a:lvl2pPr>
            <a:lvl3pPr indent="-342900" lvl="2" marL="1371600" algn="l">
              <a:spcBef>
                <a:spcPts val="360"/>
              </a:spcBef>
              <a:spcAft>
                <a:spcPts val="0"/>
              </a:spcAft>
              <a:buClr>
                <a:schemeClr val="dk2"/>
              </a:buClr>
              <a:buSzPts val="1800"/>
              <a:buChar char="•"/>
              <a:defRPr/>
            </a:lvl3pPr>
            <a:lvl4pPr indent="-342900" lvl="3" marL="1828800" algn="l">
              <a:spcBef>
                <a:spcPts val="360"/>
              </a:spcBef>
              <a:spcAft>
                <a:spcPts val="0"/>
              </a:spcAft>
              <a:buClr>
                <a:schemeClr val="dk2"/>
              </a:buClr>
              <a:buSzPts val="1800"/>
              <a:buChar char="–"/>
              <a:defRPr/>
            </a:lvl4pPr>
            <a:lvl5pPr indent="-342900" lvl="4" marL="2286000" algn="l">
              <a:spcBef>
                <a:spcPts val="360"/>
              </a:spcBef>
              <a:spcAft>
                <a:spcPts val="0"/>
              </a:spcAft>
              <a:buClr>
                <a:schemeClr val="dk2"/>
              </a:buClr>
              <a:buSzPts val="1800"/>
              <a:buChar char="»"/>
              <a:defRPr/>
            </a:lvl5pPr>
            <a:lvl6pPr indent="-342900" lvl="5" marL="2743200" algn="l">
              <a:spcBef>
                <a:spcPts val="360"/>
              </a:spcBef>
              <a:spcAft>
                <a:spcPts val="0"/>
              </a:spcAft>
              <a:buClr>
                <a:srgbClr val="5F5F5F"/>
              </a:buClr>
              <a:buSzPts val="1800"/>
              <a:buChar char="»"/>
              <a:defRPr/>
            </a:lvl6pPr>
            <a:lvl7pPr indent="-342900" lvl="6" marL="3200400" algn="l">
              <a:spcBef>
                <a:spcPts val="360"/>
              </a:spcBef>
              <a:spcAft>
                <a:spcPts val="0"/>
              </a:spcAft>
              <a:buClr>
                <a:srgbClr val="5F5F5F"/>
              </a:buClr>
              <a:buSzPts val="1800"/>
              <a:buChar char="»"/>
              <a:defRPr/>
            </a:lvl7pPr>
            <a:lvl8pPr indent="-342900" lvl="7" marL="3657600" algn="l">
              <a:spcBef>
                <a:spcPts val="360"/>
              </a:spcBef>
              <a:spcAft>
                <a:spcPts val="0"/>
              </a:spcAft>
              <a:buClr>
                <a:srgbClr val="5F5F5F"/>
              </a:buClr>
              <a:buSzPts val="1800"/>
              <a:buChar char="»"/>
              <a:defRPr/>
            </a:lvl8pPr>
            <a:lvl9pPr indent="-342900" lvl="8" marL="4114800" algn="l">
              <a:spcBef>
                <a:spcPts val="360"/>
              </a:spcBef>
              <a:spcAft>
                <a:spcPts val="0"/>
              </a:spcAft>
              <a:buClr>
                <a:srgbClr val="5F5F5F"/>
              </a:buClr>
              <a:buSzPts val="1800"/>
              <a:buChar char="»"/>
              <a:defRPr/>
            </a:lvl9pPr>
          </a:lstStyle>
          <a:p/>
        </p:txBody>
      </p:sp>
      <p:sp>
        <p:nvSpPr>
          <p:cNvPr id="56" name="Google Shape;56;p12"/>
          <p:cNvSpPr txBox="1"/>
          <p:nvPr>
            <p:ph idx="12" type="sldNum"/>
          </p:nvPr>
        </p:nvSpPr>
        <p:spPr>
          <a:xfrm>
            <a:off x="6553200" y="4683919"/>
            <a:ext cx="2133600" cy="3573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24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24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24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24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24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24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24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24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57" name="Shape 57"/>
        <p:cNvGrpSpPr/>
        <p:nvPr/>
      </p:nvGrpSpPr>
      <p:grpSpPr>
        <a:xfrm>
          <a:off x="0" y="0"/>
          <a:ext cx="0" cy="0"/>
          <a:chOff x="0" y="0"/>
          <a:chExt cx="0" cy="0"/>
        </a:xfrm>
      </p:grpSpPr>
      <p:sp>
        <p:nvSpPr>
          <p:cNvPr id="58" name="Google Shape;58;p13"/>
          <p:cNvSpPr txBox="1"/>
          <p:nvPr>
            <p:ph type="title"/>
          </p:nvPr>
        </p:nvSpPr>
        <p:spPr>
          <a:xfrm>
            <a:off x="311700" y="445025"/>
            <a:ext cx="8520600" cy="572700"/>
          </a:xfrm>
          <a:prstGeom prst="rect">
            <a:avLst/>
          </a:prstGeom>
        </p:spPr>
        <p:txBody>
          <a:bodyPr anchorCtr="0" anchor="ctr" bIns="45700" lIns="91425" spcFirstLastPara="1" rIns="91425" wrap="square" tIns="45700">
            <a:noAutofit/>
          </a:bodyPr>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9" name="Google Shape;59;p13"/>
          <p:cNvSpPr txBox="1"/>
          <p:nvPr>
            <p:ph idx="1" type="body"/>
          </p:nvPr>
        </p:nvSpPr>
        <p:spPr>
          <a:xfrm>
            <a:off x="311700" y="1152475"/>
            <a:ext cx="8520600" cy="3416400"/>
          </a:xfrm>
          <a:prstGeom prst="rect">
            <a:avLst/>
          </a:prstGeom>
        </p:spPr>
        <p:txBody>
          <a:bodyPr anchorCtr="0" anchor="t" bIns="45700" lIns="91425" spcFirstLastPara="1" rIns="91425" wrap="square" tIns="45700">
            <a:noAutofit/>
          </a:bodyPr>
          <a:lstStyle>
            <a:lvl1pPr indent="-368300" lvl="0" marL="457200" rtl="0">
              <a:spcBef>
                <a:spcPts val="440"/>
              </a:spcBef>
              <a:spcAft>
                <a:spcPts val="0"/>
              </a:spcAft>
              <a:buSzPts val="2200"/>
              <a:buChar char="•"/>
              <a:defRPr/>
            </a:lvl1pPr>
            <a:lvl2pPr indent="-342900" lvl="1" marL="914400" rtl="0">
              <a:spcBef>
                <a:spcPts val="360"/>
              </a:spcBef>
              <a:spcAft>
                <a:spcPts val="0"/>
              </a:spcAft>
              <a:buSzPts val="1800"/>
              <a:buChar char="–"/>
              <a:defRPr/>
            </a:lvl2pPr>
            <a:lvl3pPr indent="-330200" lvl="2" marL="1371600" rtl="0">
              <a:spcBef>
                <a:spcPts val="320"/>
              </a:spcBef>
              <a:spcAft>
                <a:spcPts val="0"/>
              </a:spcAft>
              <a:buSzPts val="1600"/>
              <a:buChar char="•"/>
              <a:defRPr/>
            </a:lvl3pPr>
            <a:lvl4pPr indent="-317500" lvl="3" marL="1828800" rtl="0">
              <a:spcBef>
                <a:spcPts val="280"/>
              </a:spcBef>
              <a:spcAft>
                <a:spcPts val="0"/>
              </a:spcAft>
              <a:buSzPts val="1400"/>
              <a:buChar char="–"/>
              <a:defRPr/>
            </a:lvl4pPr>
            <a:lvl5pPr indent="-317500" lvl="4" marL="2286000" rtl="0">
              <a:spcBef>
                <a:spcPts val="280"/>
              </a:spcBef>
              <a:spcAft>
                <a:spcPts val="0"/>
              </a:spcAft>
              <a:buSzPts val="1400"/>
              <a:buChar char="»"/>
              <a:defRPr/>
            </a:lvl5pPr>
            <a:lvl6pPr indent="-317500" lvl="5" marL="2743200" rtl="0">
              <a:spcBef>
                <a:spcPts val="280"/>
              </a:spcBef>
              <a:spcAft>
                <a:spcPts val="0"/>
              </a:spcAft>
              <a:buSzPts val="1400"/>
              <a:buChar char="»"/>
              <a:defRPr/>
            </a:lvl6pPr>
            <a:lvl7pPr indent="-317500" lvl="6" marL="3200400" rtl="0">
              <a:spcBef>
                <a:spcPts val="280"/>
              </a:spcBef>
              <a:spcAft>
                <a:spcPts val="0"/>
              </a:spcAft>
              <a:buSzPts val="1400"/>
              <a:buChar char="»"/>
              <a:defRPr/>
            </a:lvl7pPr>
            <a:lvl8pPr indent="-317500" lvl="7" marL="3657600" rtl="0">
              <a:spcBef>
                <a:spcPts val="280"/>
              </a:spcBef>
              <a:spcAft>
                <a:spcPts val="0"/>
              </a:spcAft>
              <a:buSzPts val="1400"/>
              <a:buChar char="»"/>
              <a:defRPr/>
            </a:lvl8pPr>
            <a:lvl9pPr indent="-317500" lvl="8" marL="4114800" rtl="0">
              <a:spcBef>
                <a:spcPts val="280"/>
              </a:spcBef>
              <a:spcAft>
                <a:spcPts val="0"/>
              </a:spcAft>
              <a:buSzPts val="1400"/>
              <a:buChar char="»"/>
              <a:defRPr/>
            </a:lvl9pPr>
          </a:lstStyle>
          <a:p/>
        </p:txBody>
      </p:sp>
      <p:sp>
        <p:nvSpPr>
          <p:cNvPr id="60" name="Google Shape;60;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4" name="Shape 14"/>
        <p:cNvGrpSpPr/>
        <p:nvPr/>
      </p:nvGrpSpPr>
      <p:grpSpPr>
        <a:xfrm>
          <a:off x="0" y="0"/>
          <a:ext cx="0" cy="0"/>
          <a:chOff x="0" y="0"/>
          <a:chExt cx="0" cy="0"/>
        </a:xfrm>
      </p:grpSpPr>
      <p:sp>
        <p:nvSpPr>
          <p:cNvPr id="15" name="Google Shape;15;p3"/>
          <p:cNvSpPr txBox="1"/>
          <p:nvPr>
            <p:ph type="title"/>
          </p:nvPr>
        </p:nvSpPr>
        <p:spPr>
          <a:xfrm>
            <a:off x="457200" y="707850"/>
            <a:ext cx="8229600" cy="606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
          <p:cNvSpPr txBox="1"/>
          <p:nvPr>
            <p:ph idx="1" type="body"/>
          </p:nvPr>
        </p:nvSpPr>
        <p:spPr>
          <a:xfrm>
            <a:off x="457200" y="1393650"/>
            <a:ext cx="8229600" cy="3184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2"/>
              </a:buClr>
              <a:buSzPts val="1800"/>
              <a:buChar char="•"/>
              <a:defRPr/>
            </a:lvl1pPr>
            <a:lvl2pPr indent="-342900" lvl="1" marL="914400" algn="l">
              <a:spcBef>
                <a:spcPts val="360"/>
              </a:spcBef>
              <a:spcAft>
                <a:spcPts val="0"/>
              </a:spcAft>
              <a:buClr>
                <a:schemeClr val="dk2"/>
              </a:buClr>
              <a:buSzPts val="1800"/>
              <a:buChar char="–"/>
              <a:defRPr/>
            </a:lvl2pPr>
            <a:lvl3pPr indent="-342900" lvl="2" marL="1371600" algn="l">
              <a:spcBef>
                <a:spcPts val="360"/>
              </a:spcBef>
              <a:spcAft>
                <a:spcPts val="0"/>
              </a:spcAft>
              <a:buClr>
                <a:schemeClr val="dk2"/>
              </a:buClr>
              <a:buSzPts val="1800"/>
              <a:buChar char="•"/>
              <a:defRPr/>
            </a:lvl3pPr>
            <a:lvl4pPr indent="-342900" lvl="3" marL="1828800" algn="l">
              <a:spcBef>
                <a:spcPts val="360"/>
              </a:spcBef>
              <a:spcAft>
                <a:spcPts val="0"/>
              </a:spcAft>
              <a:buClr>
                <a:schemeClr val="dk2"/>
              </a:buClr>
              <a:buSzPts val="1800"/>
              <a:buChar char="–"/>
              <a:defRPr/>
            </a:lvl4pPr>
            <a:lvl5pPr indent="-342900" lvl="4" marL="2286000" algn="l">
              <a:spcBef>
                <a:spcPts val="360"/>
              </a:spcBef>
              <a:spcAft>
                <a:spcPts val="0"/>
              </a:spcAft>
              <a:buClr>
                <a:schemeClr val="dk2"/>
              </a:buClr>
              <a:buSzPts val="1800"/>
              <a:buChar char="»"/>
              <a:defRPr/>
            </a:lvl5pPr>
            <a:lvl6pPr indent="-342900" lvl="5" marL="2743200" algn="l">
              <a:spcBef>
                <a:spcPts val="360"/>
              </a:spcBef>
              <a:spcAft>
                <a:spcPts val="0"/>
              </a:spcAft>
              <a:buClr>
                <a:srgbClr val="5F5F5F"/>
              </a:buClr>
              <a:buSzPts val="1800"/>
              <a:buChar char="»"/>
              <a:defRPr/>
            </a:lvl6pPr>
            <a:lvl7pPr indent="-342900" lvl="6" marL="3200400" algn="l">
              <a:spcBef>
                <a:spcPts val="360"/>
              </a:spcBef>
              <a:spcAft>
                <a:spcPts val="0"/>
              </a:spcAft>
              <a:buClr>
                <a:srgbClr val="5F5F5F"/>
              </a:buClr>
              <a:buSzPts val="1800"/>
              <a:buChar char="»"/>
              <a:defRPr/>
            </a:lvl7pPr>
            <a:lvl8pPr indent="-342900" lvl="7" marL="3657600" algn="l">
              <a:spcBef>
                <a:spcPts val="360"/>
              </a:spcBef>
              <a:spcAft>
                <a:spcPts val="0"/>
              </a:spcAft>
              <a:buClr>
                <a:srgbClr val="5F5F5F"/>
              </a:buClr>
              <a:buSzPts val="1800"/>
              <a:buChar char="»"/>
              <a:defRPr/>
            </a:lvl8pPr>
            <a:lvl9pPr indent="-342900" lvl="8" marL="4114800" algn="l">
              <a:spcBef>
                <a:spcPts val="360"/>
              </a:spcBef>
              <a:spcAft>
                <a:spcPts val="0"/>
              </a:spcAft>
              <a:buClr>
                <a:srgbClr val="5F5F5F"/>
              </a:buClr>
              <a:buSzPts val="1800"/>
              <a:buChar char="»"/>
              <a:defRPr/>
            </a:lvl9pPr>
          </a:lstStyle>
          <a:p/>
        </p:txBody>
      </p:sp>
      <p:sp>
        <p:nvSpPr>
          <p:cNvPr id="17" name="Google Shape;17;p3"/>
          <p:cNvSpPr txBox="1"/>
          <p:nvPr>
            <p:ph idx="12" type="sldNum"/>
          </p:nvPr>
        </p:nvSpPr>
        <p:spPr>
          <a:xfrm>
            <a:off x="6553200" y="4683919"/>
            <a:ext cx="2133600" cy="3573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24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24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24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24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24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24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24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24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8" name="Shape 18"/>
        <p:cNvGrpSpPr/>
        <p:nvPr/>
      </p:nvGrpSpPr>
      <p:grpSpPr>
        <a:xfrm>
          <a:off x="0" y="0"/>
          <a:ext cx="0" cy="0"/>
          <a:chOff x="0" y="0"/>
          <a:chExt cx="0" cy="0"/>
        </a:xfrm>
      </p:grpSpPr>
      <p:sp>
        <p:nvSpPr>
          <p:cNvPr id="19" name="Google Shape;19;p4"/>
          <p:cNvSpPr txBox="1"/>
          <p:nvPr>
            <p:ph type="title"/>
          </p:nvPr>
        </p:nvSpPr>
        <p:spPr>
          <a:xfrm>
            <a:off x="722313" y="3305176"/>
            <a:ext cx="7772400" cy="10215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3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4"/>
          <p:cNvSpPr txBox="1"/>
          <p:nvPr>
            <p:ph idx="1" type="body"/>
          </p:nvPr>
        </p:nvSpPr>
        <p:spPr>
          <a:xfrm>
            <a:off x="722313" y="2180035"/>
            <a:ext cx="7772400" cy="1125000"/>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2"/>
              </a:buClr>
              <a:buSzPts val="2000"/>
              <a:buFont typeface="Arial"/>
              <a:buNone/>
              <a:defRPr sz="2000"/>
            </a:lvl1pPr>
            <a:lvl2pPr indent="-228600" lvl="1" marL="914400" algn="l">
              <a:spcBef>
                <a:spcPts val="360"/>
              </a:spcBef>
              <a:spcAft>
                <a:spcPts val="0"/>
              </a:spcAft>
              <a:buClr>
                <a:schemeClr val="dk2"/>
              </a:buClr>
              <a:buSzPts val="1800"/>
              <a:buFont typeface="Arial"/>
              <a:buNone/>
              <a:defRPr sz="1800"/>
            </a:lvl2pPr>
            <a:lvl3pPr indent="-228600" lvl="2" marL="1371600" algn="l">
              <a:spcBef>
                <a:spcPts val="320"/>
              </a:spcBef>
              <a:spcAft>
                <a:spcPts val="0"/>
              </a:spcAft>
              <a:buClr>
                <a:schemeClr val="dk2"/>
              </a:buClr>
              <a:buSzPts val="1600"/>
              <a:buFont typeface="Arial"/>
              <a:buNone/>
              <a:defRPr sz="1600"/>
            </a:lvl3pPr>
            <a:lvl4pPr indent="-228600" lvl="3" marL="1828800" algn="l">
              <a:spcBef>
                <a:spcPts val="280"/>
              </a:spcBef>
              <a:spcAft>
                <a:spcPts val="0"/>
              </a:spcAft>
              <a:buClr>
                <a:schemeClr val="dk2"/>
              </a:buClr>
              <a:buSzPts val="1400"/>
              <a:buFont typeface="Arial"/>
              <a:buNone/>
              <a:defRPr sz="1400"/>
            </a:lvl4pPr>
            <a:lvl5pPr indent="-228600" lvl="4" marL="2286000" algn="l">
              <a:spcBef>
                <a:spcPts val="280"/>
              </a:spcBef>
              <a:spcAft>
                <a:spcPts val="0"/>
              </a:spcAft>
              <a:buClr>
                <a:schemeClr val="dk2"/>
              </a:buClr>
              <a:buSzPts val="1400"/>
              <a:buFont typeface="Arial"/>
              <a:buNone/>
              <a:defRPr sz="1400"/>
            </a:lvl5pPr>
            <a:lvl6pPr indent="-228600" lvl="5" marL="2743200" algn="l">
              <a:spcBef>
                <a:spcPts val="280"/>
              </a:spcBef>
              <a:spcAft>
                <a:spcPts val="0"/>
              </a:spcAft>
              <a:buClr>
                <a:srgbClr val="5F5F5F"/>
              </a:buClr>
              <a:buSzPts val="1400"/>
              <a:buFont typeface="Arial"/>
              <a:buNone/>
              <a:defRPr sz="1400"/>
            </a:lvl6pPr>
            <a:lvl7pPr indent="-228600" lvl="6" marL="3200400" algn="l">
              <a:spcBef>
                <a:spcPts val="280"/>
              </a:spcBef>
              <a:spcAft>
                <a:spcPts val="0"/>
              </a:spcAft>
              <a:buClr>
                <a:srgbClr val="5F5F5F"/>
              </a:buClr>
              <a:buSzPts val="1400"/>
              <a:buFont typeface="Arial"/>
              <a:buNone/>
              <a:defRPr sz="1400"/>
            </a:lvl7pPr>
            <a:lvl8pPr indent="-228600" lvl="7" marL="3657600" algn="l">
              <a:spcBef>
                <a:spcPts val="280"/>
              </a:spcBef>
              <a:spcAft>
                <a:spcPts val="0"/>
              </a:spcAft>
              <a:buClr>
                <a:srgbClr val="5F5F5F"/>
              </a:buClr>
              <a:buSzPts val="1400"/>
              <a:buFont typeface="Arial"/>
              <a:buNone/>
              <a:defRPr sz="1400"/>
            </a:lvl8pPr>
            <a:lvl9pPr indent="-228600" lvl="8" marL="4114800" algn="l">
              <a:spcBef>
                <a:spcPts val="280"/>
              </a:spcBef>
              <a:spcAft>
                <a:spcPts val="0"/>
              </a:spcAft>
              <a:buClr>
                <a:srgbClr val="5F5F5F"/>
              </a:buClr>
              <a:buSzPts val="1400"/>
              <a:buFont typeface="Arial"/>
              <a:buNone/>
              <a:defRPr sz="1400"/>
            </a:lvl9pPr>
          </a:lstStyle>
          <a:p/>
        </p:txBody>
      </p:sp>
      <p:sp>
        <p:nvSpPr>
          <p:cNvPr id="21" name="Google Shape;21;p4"/>
          <p:cNvSpPr txBox="1"/>
          <p:nvPr>
            <p:ph idx="12" type="sldNum"/>
          </p:nvPr>
        </p:nvSpPr>
        <p:spPr>
          <a:xfrm>
            <a:off x="6553200" y="4683919"/>
            <a:ext cx="2133600" cy="3573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24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24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24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24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24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24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24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24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2" name="Shape 22"/>
        <p:cNvGrpSpPr/>
        <p:nvPr/>
      </p:nvGrpSpPr>
      <p:grpSpPr>
        <a:xfrm>
          <a:off x="0" y="0"/>
          <a:ext cx="0" cy="0"/>
          <a:chOff x="0" y="0"/>
          <a:chExt cx="0" cy="0"/>
        </a:xfrm>
      </p:grpSpPr>
      <p:sp>
        <p:nvSpPr>
          <p:cNvPr id="23" name="Google Shape;23;p5"/>
          <p:cNvSpPr txBox="1"/>
          <p:nvPr>
            <p:ph type="title"/>
          </p:nvPr>
        </p:nvSpPr>
        <p:spPr>
          <a:xfrm>
            <a:off x="457200" y="707850"/>
            <a:ext cx="8229600" cy="606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5"/>
          <p:cNvSpPr txBox="1"/>
          <p:nvPr>
            <p:ph idx="1" type="body"/>
          </p:nvPr>
        </p:nvSpPr>
        <p:spPr>
          <a:xfrm>
            <a:off x="457200" y="1376940"/>
            <a:ext cx="4038600" cy="31347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2"/>
              </a:buClr>
              <a:buSzPts val="2800"/>
              <a:buFont typeface="Arial"/>
              <a:buChar char="•"/>
              <a:defRPr sz="2800"/>
            </a:lvl1pPr>
            <a:lvl2pPr indent="-381000" lvl="1" marL="914400" algn="l">
              <a:spcBef>
                <a:spcPts val="480"/>
              </a:spcBef>
              <a:spcAft>
                <a:spcPts val="0"/>
              </a:spcAft>
              <a:buClr>
                <a:schemeClr val="dk2"/>
              </a:buClr>
              <a:buSzPts val="2400"/>
              <a:buFont typeface="Arial"/>
              <a:buChar char="–"/>
              <a:defRPr sz="2400"/>
            </a:lvl2pPr>
            <a:lvl3pPr indent="-355600" lvl="2" marL="1371600" algn="l">
              <a:spcBef>
                <a:spcPts val="400"/>
              </a:spcBef>
              <a:spcAft>
                <a:spcPts val="0"/>
              </a:spcAft>
              <a:buClr>
                <a:schemeClr val="dk2"/>
              </a:buClr>
              <a:buSzPts val="2000"/>
              <a:buFont typeface="Arial"/>
              <a:buChar char="•"/>
              <a:defRPr sz="2000"/>
            </a:lvl3pPr>
            <a:lvl4pPr indent="-342900" lvl="3" marL="1828800" algn="l">
              <a:spcBef>
                <a:spcPts val="360"/>
              </a:spcBef>
              <a:spcAft>
                <a:spcPts val="0"/>
              </a:spcAft>
              <a:buClr>
                <a:schemeClr val="dk2"/>
              </a:buClr>
              <a:buSzPts val="1800"/>
              <a:buFont typeface="Arial"/>
              <a:buChar char="–"/>
              <a:defRPr sz="1800"/>
            </a:lvl4pPr>
            <a:lvl5pPr indent="-342900" lvl="4" marL="2286000" algn="l">
              <a:spcBef>
                <a:spcPts val="360"/>
              </a:spcBef>
              <a:spcAft>
                <a:spcPts val="0"/>
              </a:spcAft>
              <a:buClr>
                <a:schemeClr val="dk2"/>
              </a:buClr>
              <a:buSzPts val="1800"/>
              <a:buFont typeface="Arial"/>
              <a:buChar char="»"/>
              <a:defRPr sz="1800"/>
            </a:lvl5pPr>
            <a:lvl6pPr indent="-342900" lvl="5" marL="2743200" algn="l">
              <a:spcBef>
                <a:spcPts val="360"/>
              </a:spcBef>
              <a:spcAft>
                <a:spcPts val="0"/>
              </a:spcAft>
              <a:buClr>
                <a:srgbClr val="5F5F5F"/>
              </a:buClr>
              <a:buSzPts val="1800"/>
              <a:buFont typeface="Arial"/>
              <a:buChar char="»"/>
              <a:defRPr sz="1800"/>
            </a:lvl6pPr>
            <a:lvl7pPr indent="-342900" lvl="6" marL="3200400" algn="l">
              <a:spcBef>
                <a:spcPts val="360"/>
              </a:spcBef>
              <a:spcAft>
                <a:spcPts val="0"/>
              </a:spcAft>
              <a:buClr>
                <a:srgbClr val="5F5F5F"/>
              </a:buClr>
              <a:buSzPts val="1800"/>
              <a:buFont typeface="Arial"/>
              <a:buChar char="»"/>
              <a:defRPr sz="1800"/>
            </a:lvl7pPr>
            <a:lvl8pPr indent="-342900" lvl="7" marL="3657600" algn="l">
              <a:spcBef>
                <a:spcPts val="360"/>
              </a:spcBef>
              <a:spcAft>
                <a:spcPts val="0"/>
              </a:spcAft>
              <a:buClr>
                <a:srgbClr val="5F5F5F"/>
              </a:buClr>
              <a:buSzPts val="1800"/>
              <a:buFont typeface="Arial"/>
              <a:buChar char="»"/>
              <a:defRPr sz="1800"/>
            </a:lvl8pPr>
            <a:lvl9pPr indent="-342900" lvl="8" marL="4114800" algn="l">
              <a:spcBef>
                <a:spcPts val="360"/>
              </a:spcBef>
              <a:spcAft>
                <a:spcPts val="0"/>
              </a:spcAft>
              <a:buClr>
                <a:srgbClr val="5F5F5F"/>
              </a:buClr>
              <a:buSzPts val="1800"/>
              <a:buFont typeface="Arial"/>
              <a:buChar char="»"/>
              <a:defRPr sz="1800"/>
            </a:lvl9pPr>
          </a:lstStyle>
          <a:p/>
        </p:txBody>
      </p:sp>
      <p:sp>
        <p:nvSpPr>
          <p:cNvPr id="25" name="Google Shape;25;p5"/>
          <p:cNvSpPr txBox="1"/>
          <p:nvPr>
            <p:ph idx="2" type="body"/>
          </p:nvPr>
        </p:nvSpPr>
        <p:spPr>
          <a:xfrm>
            <a:off x="4648200" y="1376941"/>
            <a:ext cx="4038600" cy="31431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2"/>
              </a:buClr>
              <a:buSzPts val="2800"/>
              <a:buFont typeface="Arial"/>
              <a:buChar char="•"/>
              <a:defRPr sz="2800"/>
            </a:lvl1pPr>
            <a:lvl2pPr indent="-381000" lvl="1" marL="914400" algn="l">
              <a:spcBef>
                <a:spcPts val="480"/>
              </a:spcBef>
              <a:spcAft>
                <a:spcPts val="0"/>
              </a:spcAft>
              <a:buClr>
                <a:schemeClr val="dk2"/>
              </a:buClr>
              <a:buSzPts val="2400"/>
              <a:buFont typeface="Arial"/>
              <a:buChar char="–"/>
              <a:defRPr sz="2400"/>
            </a:lvl2pPr>
            <a:lvl3pPr indent="-355600" lvl="2" marL="1371600" algn="l">
              <a:spcBef>
                <a:spcPts val="400"/>
              </a:spcBef>
              <a:spcAft>
                <a:spcPts val="0"/>
              </a:spcAft>
              <a:buClr>
                <a:schemeClr val="dk2"/>
              </a:buClr>
              <a:buSzPts val="2000"/>
              <a:buFont typeface="Arial"/>
              <a:buChar char="•"/>
              <a:defRPr sz="2000"/>
            </a:lvl3pPr>
            <a:lvl4pPr indent="-342900" lvl="3" marL="1828800" algn="l">
              <a:spcBef>
                <a:spcPts val="360"/>
              </a:spcBef>
              <a:spcAft>
                <a:spcPts val="0"/>
              </a:spcAft>
              <a:buClr>
                <a:schemeClr val="dk2"/>
              </a:buClr>
              <a:buSzPts val="1800"/>
              <a:buFont typeface="Arial"/>
              <a:buChar char="–"/>
              <a:defRPr sz="1800"/>
            </a:lvl4pPr>
            <a:lvl5pPr indent="-342900" lvl="4" marL="2286000" algn="l">
              <a:spcBef>
                <a:spcPts val="360"/>
              </a:spcBef>
              <a:spcAft>
                <a:spcPts val="0"/>
              </a:spcAft>
              <a:buClr>
                <a:schemeClr val="dk2"/>
              </a:buClr>
              <a:buSzPts val="1800"/>
              <a:buFont typeface="Arial"/>
              <a:buChar char="»"/>
              <a:defRPr sz="1800"/>
            </a:lvl5pPr>
            <a:lvl6pPr indent="-342900" lvl="5" marL="2743200" algn="l">
              <a:spcBef>
                <a:spcPts val="360"/>
              </a:spcBef>
              <a:spcAft>
                <a:spcPts val="0"/>
              </a:spcAft>
              <a:buClr>
                <a:srgbClr val="5F5F5F"/>
              </a:buClr>
              <a:buSzPts val="1800"/>
              <a:buFont typeface="Arial"/>
              <a:buChar char="»"/>
              <a:defRPr sz="1800"/>
            </a:lvl6pPr>
            <a:lvl7pPr indent="-342900" lvl="6" marL="3200400" algn="l">
              <a:spcBef>
                <a:spcPts val="360"/>
              </a:spcBef>
              <a:spcAft>
                <a:spcPts val="0"/>
              </a:spcAft>
              <a:buClr>
                <a:srgbClr val="5F5F5F"/>
              </a:buClr>
              <a:buSzPts val="1800"/>
              <a:buFont typeface="Arial"/>
              <a:buChar char="»"/>
              <a:defRPr sz="1800"/>
            </a:lvl7pPr>
            <a:lvl8pPr indent="-342900" lvl="7" marL="3657600" algn="l">
              <a:spcBef>
                <a:spcPts val="360"/>
              </a:spcBef>
              <a:spcAft>
                <a:spcPts val="0"/>
              </a:spcAft>
              <a:buClr>
                <a:srgbClr val="5F5F5F"/>
              </a:buClr>
              <a:buSzPts val="1800"/>
              <a:buFont typeface="Arial"/>
              <a:buChar char="»"/>
              <a:defRPr sz="1800"/>
            </a:lvl8pPr>
            <a:lvl9pPr indent="-342900" lvl="8" marL="4114800" algn="l">
              <a:spcBef>
                <a:spcPts val="360"/>
              </a:spcBef>
              <a:spcAft>
                <a:spcPts val="0"/>
              </a:spcAft>
              <a:buClr>
                <a:srgbClr val="5F5F5F"/>
              </a:buClr>
              <a:buSzPts val="1800"/>
              <a:buFont typeface="Arial"/>
              <a:buChar char="»"/>
              <a:defRPr sz="1800"/>
            </a:lvl9pPr>
          </a:lstStyle>
          <a:p/>
        </p:txBody>
      </p:sp>
      <p:sp>
        <p:nvSpPr>
          <p:cNvPr id="26" name="Google Shape;26;p5"/>
          <p:cNvSpPr txBox="1"/>
          <p:nvPr>
            <p:ph idx="12" type="sldNum"/>
          </p:nvPr>
        </p:nvSpPr>
        <p:spPr>
          <a:xfrm>
            <a:off x="6553200" y="4683919"/>
            <a:ext cx="2133600" cy="3573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24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24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24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24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24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24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24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24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27" name="Shape 27"/>
        <p:cNvGrpSpPr/>
        <p:nvPr/>
      </p:nvGrpSpPr>
      <p:grpSpPr>
        <a:xfrm>
          <a:off x="0" y="0"/>
          <a:ext cx="0" cy="0"/>
          <a:chOff x="0" y="0"/>
          <a:chExt cx="0" cy="0"/>
        </a:xfrm>
      </p:grpSpPr>
      <p:sp>
        <p:nvSpPr>
          <p:cNvPr id="28" name="Google Shape;28;p6"/>
          <p:cNvSpPr txBox="1"/>
          <p:nvPr>
            <p:ph idx="1" type="body"/>
          </p:nvPr>
        </p:nvSpPr>
        <p:spPr>
          <a:xfrm>
            <a:off x="457200" y="1376920"/>
            <a:ext cx="4040100" cy="479700"/>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2"/>
              </a:buClr>
              <a:buSzPts val="2000"/>
              <a:buFont typeface="Arial"/>
              <a:buNone/>
              <a:defRPr b="1" sz="2000"/>
            </a:lvl1pPr>
            <a:lvl2pPr indent="-228600" lvl="1" marL="914400" algn="l">
              <a:spcBef>
                <a:spcPts val="400"/>
              </a:spcBef>
              <a:spcAft>
                <a:spcPts val="0"/>
              </a:spcAft>
              <a:buClr>
                <a:schemeClr val="dk2"/>
              </a:buClr>
              <a:buSzPts val="2000"/>
              <a:buFont typeface="Arial"/>
              <a:buNone/>
              <a:defRPr b="1" sz="2000"/>
            </a:lvl2pPr>
            <a:lvl3pPr indent="-228600" lvl="2" marL="1371600" algn="l">
              <a:spcBef>
                <a:spcPts val="360"/>
              </a:spcBef>
              <a:spcAft>
                <a:spcPts val="0"/>
              </a:spcAft>
              <a:buClr>
                <a:schemeClr val="dk2"/>
              </a:buClr>
              <a:buSzPts val="1800"/>
              <a:buFont typeface="Arial"/>
              <a:buNone/>
              <a:defRPr b="1" sz="1800"/>
            </a:lvl3pPr>
            <a:lvl4pPr indent="-228600" lvl="3" marL="1828800" algn="l">
              <a:spcBef>
                <a:spcPts val="320"/>
              </a:spcBef>
              <a:spcAft>
                <a:spcPts val="0"/>
              </a:spcAft>
              <a:buClr>
                <a:schemeClr val="dk2"/>
              </a:buClr>
              <a:buSzPts val="1600"/>
              <a:buFont typeface="Arial"/>
              <a:buNone/>
              <a:defRPr b="1" sz="1600"/>
            </a:lvl4pPr>
            <a:lvl5pPr indent="-228600" lvl="4" marL="2286000" algn="l">
              <a:spcBef>
                <a:spcPts val="320"/>
              </a:spcBef>
              <a:spcAft>
                <a:spcPts val="0"/>
              </a:spcAft>
              <a:buClr>
                <a:schemeClr val="dk2"/>
              </a:buClr>
              <a:buSzPts val="1600"/>
              <a:buFont typeface="Arial"/>
              <a:buNone/>
              <a:defRPr b="1" sz="1600"/>
            </a:lvl5pPr>
            <a:lvl6pPr indent="-228600" lvl="5" marL="2743200" algn="l">
              <a:spcBef>
                <a:spcPts val="320"/>
              </a:spcBef>
              <a:spcAft>
                <a:spcPts val="0"/>
              </a:spcAft>
              <a:buClr>
                <a:srgbClr val="5F5F5F"/>
              </a:buClr>
              <a:buSzPts val="1600"/>
              <a:buFont typeface="Arial"/>
              <a:buNone/>
              <a:defRPr b="1" sz="1600"/>
            </a:lvl6pPr>
            <a:lvl7pPr indent="-228600" lvl="6" marL="3200400" algn="l">
              <a:spcBef>
                <a:spcPts val="320"/>
              </a:spcBef>
              <a:spcAft>
                <a:spcPts val="0"/>
              </a:spcAft>
              <a:buClr>
                <a:srgbClr val="5F5F5F"/>
              </a:buClr>
              <a:buSzPts val="1600"/>
              <a:buFont typeface="Arial"/>
              <a:buNone/>
              <a:defRPr b="1" sz="1600"/>
            </a:lvl7pPr>
            <a:lvl8pPr indent="-228600" lvl="7" marL="3657600" algn="l">
              <a:spcBef>
                <a:spcPts val="320"/>
              </a:spcBef>
              <a:spcAft>
                <a:spcPts val="0"/>
              </a:spcAft>
              <a:buClr>
                <a:srgbClr val="5F5F5F"/>
              </a:buClr>
              <a:buSzPts val="1600"/>
              <a:buFont typeface="Arial"/>
              <a:buNone/>
              <a:defRPr b="1" sz="1600"/>
            </a:lvl8pPr>
            <a:lvl9pPr indent="-228600" lvl="8" marL="4114800" algn="l">
              <a:spcBef>
                <a:spcPts val="320"/>
              </a:spcBef>
              <a:spcAft>
                <a:spcPts val="0"/>
              </a:spcAft>
              <a:buClr>
                <a:srgbClr val="5F5F5F"/>
              </a:buClr>
              <a:buSzPts val="1600"/>
              <a:buFont typeface="Arial"/>
              <a:buNone/>
              <a:defRPr b="1" sz="1600"/>
            </a:lvl9pPr>
          </a:lstStyle>
          <a:p/>
        </p:txBody>
      </p:sp>
      <p:sp>
        <p:nvSpPr>
          <p:cNvPr id="29" name="Google Shape;29;p6"/>
          <p:cNvSpPr txBox="1"/>
          <p:nvPr>
            <p:ph idx="2" type="body"/>
          </p:nvPr>
        </p:nvSpPr>
        <p:spPr>
          <a:xfrm>
            <a:off x="457200" y="1856741"/>
            <a:ext cx="4040100" cy="2755200"/>
          </a:xfrm>
          <a:prstGeom prst="rect">
            <a:avLst/>
          </a:prstGeom>
          <a:noFill/>
          <a:ln>
            <a:noFill/>
          </a:ln>
        </p:spPr>
        <p:txBody>
          <a:bodyPr anchorCtr="0" anchor="t" bIns="45700" lIns="91425" spcFirstLastPara="1" rIns="91425" wrap="square" tIns="45700">
            <a:noAutofit/>
          </a:bodyPr>
          <a:lstStyle>
            <a:lvl1pPr indent="-355600" lvl="0" marL="457200" algn="l">
              <a:spcBef>
                <a:spcPts val="400"/>
              </a:spcBef>
              <a:spcAft>
                <a:spcPts val="0"/>
              </a:spcAft>
              <a:buClr>
                <a:schemeClr val="dk2"/>
              </a:buClr>
              <a:buSzPts val="2000"/>
              <a:buFont typeface="Arial"/>
              <a:buChar char="•"/>
              <a:defRPr sz="2000"/>
            </a:lvl1pPr>
            <a:lvl2pPr indent="-355600" lvl="1" marL="914400" algn="l">
              <a:spcBef>
                <a:spcPts val="400"/>
              </a:spcBef>
              <a:spcAft>
                <a:spcPts val="0"/>
              </a:spcAft>
              <a:buClr>
                <a:schemeClr val="dk2"/>
              </a:buClr>
              <a:buSzPts val="2000"/>
              <a:buFont typeface="Arial"/>
              <a:buChar char="–"/>
              <a:defRPr sz="2000"/>
            </a:lvl2pPr>
            <a:lvl3pPr indent="-342900" lvl="2" marL="1371600" algn="l">
              <a:spcBef>
                <a:spcPts val="360"/>
              </a:spcBef>
              <a:spcAft>
                <a:spcPts val="0"/>
              </a:spcAft>
              <a:buClr>
                <a:schemeClr val="dk2"/>
              </a:buClr>
              <a:buSzPts val="1800"/>
              <a:buFont typeface="Arial"/>
              <a:buChar char="•"/>
              <a:defRPr sz="1800"/>
            </a:lvl3pPr>
            <a:lvl4pPr indent="-330200" lvl="3" marL="1828800" algn="l">
              <a:spcBef>
                <a:spcPts val="320"/>
              </a:spcBef>
              <a:spcAft>
                <a:spcPts val="0"/>
              </a:spcAft>
              <a:buClr>
                <a:schemeClr val="dk2"/>
              </a:buClr>
              <a:buSzPts val="1600"/>
              <a:buFont typeface="Arial"/>
              <a:buChar char="–"/>
              <a:defRPr sz="1600"/>
            </a:lvl4pPr>
            <a:lvl5pPr indent="-330200" lvl="4" marL="2286000" algn="l">
              <a:spcBef>
                <a:spcPts val="320"/>
              </a:spcBef>
              <a:spcAft>
                <a:spcPts val="0"/>
              </a:spcAft>
              <a:buClr>
                <a:schemeClr val="dk2"/>
              </a:buClr>
              <a:buSzPts val="1600"/>
              <a:buFont typeface="Arial"/>
              <a:buChar char="»"/>
              <a:defRPr sz="1600"/>
            </a:lvl5pPr>
            <a:lvl6pPr indent="-330200" lvl="5" marL="2743200" algn="l">
              <a:spcBef>
                <a:spcPts val="320"/>
              </a:spcBef>
              <a:spcAft>
                <a:spcPts val="0"/>
              </a:spcAft>
              <a:buClr>
                <a:srgbClr val="5F5F5F"/>
              </a:buClr>
              <a:buSzPts val="1600"/>
              <a:buFont typeface="Arial"/>
              <a:buChar char="»"/>
              <a:defRPr sz="1600"/>
            </a:lvl6pPr>
            <a:lvl7pPr indent="-330200" lvl="6" marL="3200400" algn="l">
              <a:spcBef>
                <a:spcPts val="320"/>
              </a:spcBef>
              <a:spcAft>
                <a:spcPts val="0"/>
              </a:spcAft>
              <a:buClr>
                <a:srgbClr val="5F5F5F"/>
              </a:buClr>
              <a:buSzPts val="1600"/>
              <a:buFont typeface="Arial"/>
              <a:buChar char="»"/>
              <a:defRPr sz="1600"/>
            </a:lvl7pPr>
            <a:lvl8pPr indent="-330200" lvl="7" marL="3657600" algn="l">
              <a:spcBef>
                <a:spcPts val="320"/>
              </a:spcBef>
              <a:spcAft>
                <a:spcPts val="0"/>
              </a:spcAft>
              <a:buClr>
                <a:srgbClr val="5F5F5F"/>
              </a:buClr>
              <a:buSzPts val="1600"/>
              <a:buFont typeface="Arial"/>
              <a:buChar char="»"/>
              <a:defRPr sz="1600"/>
            </a:lvl8pPr>
            <a:lvl9pPr indent="-330200" lvl="8" marL="4114800" algn="l">
              <a:spcBef>
                <a:spcPts val="320"/>
              </a:spcBef>
              <a:spcAft>
                <a:spcPts val="0"/>
              </a:spcAft>
              <a:buClr>
                <a:srgbClr val="5F5F5F"/>
              </a:buClr>
              <a:buSzPts val="1600"/>
              <a:buFont typeface="Arial"/>
              <a:buChar char="»"/>
              <a:defRPr sz="1600"/>
            </a:lvl9pPr>
          </a:lstStyle>
          <a:p/>
        </p:txBody>
      </p:sp>
      <p:sp>
        <p:nvSpPr>
          <p:cNvPr id="30" name="Google Shape;30;p6"/>
          <p:cNvSpPr txBox="1"/>
          <p:nvPr>
            <p:ph idx="3" type="body"/>
          </p:nvPr>
        </p:nvSpPr>
        <p:spPr>
          <a:xfrm>
            <a:off x="4645026" y="1376920"/>
            <a:ext cx="4041900" cy="479700"/>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2"/>
              </a:buClr>
              <a:buSzPts val="2000"/>
              <a:buFont typeface="Arial"/>
              <a:buNone/>
              <a:defRPr b="1" sz="2000"/>
            </a:lvl1pPr>
            <a:lvl2pPr indent="-228600" lvl="1" marL="914400" algn="l">
              <a:spcBef>
                <a:spcPts val="400"/>
              </a:spcBef>
              <a:spcAft>
                <a:spcPts val="0"/>
              </a:spcAft>
              <a:buClr>
                <a:schemeClr val="dk2"/>
              </a:buClr>
              <a:buSzPts val="2000"/>
              <a:buFont typeface="Arial"/>
              <a:buNone/>
              <a:defRPr b="1" sz="2000"/>
            </a:lvl2pPr>
            <a:lvl3pPr indent="-228600" lvl="2" marL="1371600" algn="l">
              <a:spcBef>
                <a:spcPts val="360"/>
              </a:spcBef>
              <a:spcAft>
                <a:spcPts val="0"/>
              </a:spcAft>
              <a:buClr>
                <a:schemeClr val="dk2"/>
              </a:buClr>
              <a:buSzPts val="1800"/>
              <a:buFont typeface="Arial"/>
              <a:buNone/>
              <a:defRPr b="1" sz="1800"/>
            </a:lvl3pPr>
            <a:lvl4pPr indent="-228600" lvl="3" marL="1828800" algn="l">
              <a:spcBef>
                <a:spcPts val="320"/>
              </a:spcBef>
              <a:spcAft>
                <a:spcPts val="0"/>
              </a:spcAft>
              <a:buClr>
                <a:schemeClr val="dk2"/>
              </a:buClr>
              <a:buSzPts val="1600"/>
              <a:buFont typeface="Arial"/>
              <a:buNone/>
              <a:defRPr b="1" sz="1600"/>
            </a:lvl4pPr>
            <a:lvl5pPr indent="-228600" lvl="4" marL="2286000" algn="l">
              <a:spcBef>
                <a:spcPts val="320"/>
              </a:spcBef>
              <a:spcAft>
                <a:spcPts val="0"/>
              </a:spcAft>
              <a:buClr>
                <a:schemeClr val="dk2"/>
              </a:buClr>
              <a:buSzPts val="1600"/>
              <a:buFont typeface="Arial"/>
              <a:buNone/>
              <a:defRPr b="1" sz="1600"/>
            </a:lvl5pPr>
            <a:lvl6pPr indent="-228600" lvl="5" marL="2743200" algn="l">
              <a:spcBef>
                <a:spcPts val="320"/>
              </a:spcBef>
              <a:spcAft>
                <a:spcPts val="0"/>
              </a:spcAft>
              <a:buClr>
                <a:srgbClr val="5F5F5F"/>
              </a:buClr>
              <a:buSzPts val="1600"/>
              <a:buFont typeface="Arial"/>
              <a:buNone/>
              <a:defRPr b="1" sz="1600"/>
            </a:lvl6pPr>
            <a:lvl7pPr indent="-228600" lvl="6" marL="3200400" algn="l">
              <a:spcBef>
                <a:spcPts val="320"/>
              </a:spcBef>
              <a:spcAft>
                <a:spcPts val="0"/>
              </a:spcAft>
              <a:buClr>
                <a:srgbClr val="5F5F5F"/>
              </a:buClr>
              <a:buSzPts val="1600"/>
              <a:buFont typeface="Arial"/>
              <a:buNone/>
              <a:defRPr b="1" sz="1600"/>
            </a:lvl7pPr>
            <a:lvl8pPr indent="-228600" lvl="7" marL="3657600" algn="l">
              <a:spcBef>
                <a:spcPts val="320"/>
              </a:spcBef>
              <a:spcAft>
                <a:spcPts val="0"/>
              </a:spcAft>
              <a:buClr>
                <a:srgbClr val="5F5F5F"/>
              </a:buClr>
              <a:buSzPts val="1600"/>
              <a:buFont typeface="Arial"/>
              <a:buNone/>
              <a:defRPr b="1" sz="1600"/>
            </a:lvl8pPr>
            <a:lvl9pPr indent="-228600" lvl="8" marL="4114800" algn="l">
              <a:spcBef>
                <a:spcPts val="320"/>
              </a:spcBef>
              <a:spcAft>
                <a:spcPts val="0"/>
              </a:spcAft>
              <a:buClr>
                <a:srgbClr val="5F5F5F"/>
              </a:buClr>
              <a:buSzPts val="1600"/>
              <a:buFont typeface="Arial"/>
              <a:buNone/>
              <a:defRPr b="1" sz="1600"/>
            </a:lvl9pPr>
          </a:lstStyle>
          <a:p/>
        </p:txBody>
      </p:sp>
      <p:sp>
        <p:nvSpPr>
          <p:cNvPr id="31" name="Google Shape;31;p6"/>
          <p:cNvSpPr txBox="1"/>
          <p:nvPr>
            <p:ph idx="4" type="body"/>
          </p:nvPr>
        </p:nvSpPr>
        <p:spPr>
          <a:xfrm>
            <a:off x="4645026" y="1856741"/>
            <a:ext cx="4041900" cy="2772000"/>
          </a:xfrm>
          <a:prstGeom prst="rect">
            <a:avLst/>
          </a:prstGeom>
          <a:noFill/>
          <a:ln>
            <a:noFill/>
          </a:ln>
        </p:spPr>
        <p:txBody>
          <a:bodyPr anchorCtr="0" anchor="t" bIns="45700" lIns="91425" spcFirstLastPara="1" rIns="91425" wrap="square" tIns="45700">
            <a:noAutofit/>
          </a:bodyPr>
          <a:lstStyle>
            <a:lvl1pPr indent="-355600" lvl="0" marL="457200" algn="l">
              <a:spcBef>
                <a:spcPts val="400"/>
              </a:spcBef>
              <a:spcAft>
                <a:spcPts val="0"/>
              </a:spcAft>
              <a:buClr>
                <a:schemeClr val="dk2"/>
              </a:buClr>
              <a:buSzPts val="2000"/>
              <a:buFont typeface="Arial"/>
              <a:buChar char="•"/>
              <a:defRPr sz="2000"/>
            </a:lvl1pPr>
            <a:lvl2pPr indent="-355600" lvl="1" marL="914400" algn="l">
              <a:spcBef>
                <a:spcPts val="400"/>
              </a:spcBef>
              <a:spcAft>
                <a:spcPts val="0"/>
              </a:spcAft>
              <a:buClr>
                <a:schemeClr val="dk2"/>
              </a:buClr>
              <a:buSzPts val="2000"/>
              <a:buFont typeface="Arial"/>
              <a:buChar char="–"/>
              <a:defRPr sz="2000"/>
            </a:lvl2pPr>
            <a:lvl3pPr indent="-342900" lvl="2" marL="1371600" algn="l">
              <a:spcBef>
                <a:spcPts val="360"/>
              </a:spcBef>
              <a:spcAft>
                <a:spcPts val="0"/>
              </a:spcAft>
              <a:buClr>
                <a:schemeClr val="dk2"/>
              </a:buClr>
              <a:buSzPts val="1800"/>
              <a:buFont typeface="Arial"/>
              <a:buChar char="•"/>
              <a:defRPr sz="1800"/>
            </a:lvl3pPr>
            <a:lvl4pPr indent="-330200" lvl="3" marL="1828800" algn="l">
              <a:spcBef>
                <a:spcPts val="320"/>
              </a:spcBef>
              <a:spcAft>
                <a:spcPts val="0"/>
              </a:spcAft>
              <a:buClr>
                <a:schemeClr val="dk2"/>
              </a:buClr>
              <a:buSzPts val="1600"/>
              <a:buFont typeface="Arial"/>
              <a:buChar char="–"/>
              <a:defRPr sz="1600"/>
            </a:lvl4pPr>
            <a:lvl5pPr indent="-330200" lvl="4" marL="2286000" algn="l">
              <a:spcBef>
                <a:spcPts val="320"/>
              </a:spcBef>
              <a:spcAft>
                <a:spcPts val="0"/>
              </a:spcAft>
              <a:buClr>
                <a:schemeClr val="dk2"/>
              </a:buClr>
              <a:buSzPts val="1600"/>
              <a:buFont typeface="Arial"/>
              <a:buChar char="»"/>
              <a:defRPr sz="1600"/>
            </a:lvl5pPr>
            <a:lvl6pPr indent="-330200" lvl="5" marL="2743200" algn="l">
              <a:spcBef>
                <a:spcPts val="320"/>
              </a:spcBef>
              <a:spcAft>
                <a:spcPts val="0"/>
              </a:spcAft>
              <a:buClr>
                <a:srgbClr val="5F5F5F"/>
              </a:buClr>
              <a:buSzPts val="1600"/>
              <a:buFont typeface="Arial"/>
              <a:buChar char="»"/>
              <a:defRPr sz="1600"/>
            </a:lvl6pPr>
            <a:lvl7pPr indent="-330200" lvl="6" marL="3200400" algn="l">
              <a:spcBef>
                <a:spcPts val="320"/>
              </a:spcBef>
              <a:spcAft>
                <a:spcPts val="0"/>
              </a:spcAft>
              <a:buClr>
                <a:srgbClr val="5F5F5F"/>
              </a:buClr>
              <a:buSzPts val="1600"/>
              <a:buFont typeface="Arial"/>
              <a:buChar char="»"/>
              <a:defRPr sz="1600"/>
            </a:lvl7pPr>
            <a:lvl8pPr indent="-330200" lvl="7" marL="3657600" algn="l">
              <a:spcBef>
                <a:spcPts val="320"/>
              </a:spcBef>
              <a:spcAft>
                <a:spcPts val="0"/>
              </a:spcAft>
              <a:buClr>
                <a:srgbClr val="5F5F5F"/>
              </a:buClr>
              <a:buSzPts val="1600"/>
              <a:buFont typeface="Arial"/>
              <a:buChar char="»"/>
              <a:defRPr sz="1600"/>
            </a:lvl8pPr>
            <a:lvl9pPr indent="-330200" lvl="8" marL="4114800" algn="l">
              <a:spcBef>
                <a:spcPts val="320"/>
              </a:spcBef>
              <a:spcAft>
                <a:spcPts val="0"/>
              </a:spcAft>
              <a:buClr>
                <a:srgbClr val="5F5F5F"/>
              </a:buClr>
              <a:buSzPts val="1600"/>
              <a:buFont typeface="Arial"/>
              <a:buChar char="»"/>
              <a:defRPr sz="1600"/>
            </a:lvl9pPr>
          </a:lstStyle>
          <a:p/>
        </p:txBody>
      </p:sp>
      <p:sp>
        <p:nvSpPr>
          <p:cNvPr id="32" name="Google Shape;32;p6"/>
          <p:cNvSpPr txBox="1"/>
          <p:nvPr>
            <p:ph idx="12" type="sldNum"/>
          </p:nvPr>
        </p:nvSpPr>
        <p:spPr>
          <a:xfrm>
            <a:off x="6553200" y="4683919"/>
            <a:ext cx="2133600" cy="3573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24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24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24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24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24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24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24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24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
        <p:nvSpPr>
          <p:cNvPr id="33" name="Google Shape;33;p6"/>
          <p:cNvSpPr txBox="1"/>
          <p:nvPr>
            <p:ph type="title"/>
          </p:nvPr>
        </p:nvSpPr>
        <p:spPr>
          <a:xfrm>
            <a:off x="457200" y="707850"/>
            <a:ext cx="8229600" cy="606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4" name="Shape 34"/>
        <p:cNvGrpSpPr/>
        <p:nvPr/>
      </p:nvGrpSpPr>
      <p:grpSpPr>
        <a:xfrm>
          <a:off x="0" y="0"/>
          <a:ext cx="0" cy="0"/>
          <a:chOff x="0" y="0"/>
          <a:chExt cx="0" cy="0"/>
        </a:xfrm>
      </p:grpSpPr>
      <p:sp>
        <p:nvSpPr>
          <p:cNvPr id="35" name="Google Shape;35;p7"/>
          <p:cNvSpPr txBox="1"/>
          <p:nvPr>
            <p:ph type="title"/>
          </p:nvPr>
        </p:nvSpPr>
        <p:spPr>
          <a:xfrm>
            <a:off x="457200" y="707850"/>
            <a:ext cx="8229600" cy="606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7"/>
          <p:cNvSpPr txBox="1"/>
          <p:nvPr>
            <p:ph idx="12" type="sldNum"/>
          </p:nvPr>
        </p:nvSpPr>
        <p:spPr>
          <a:xfrm>
            <a:off x="6553200" y="4683919"/>
            <a:ext cx="2133600" cy="3573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24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24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24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24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24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24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24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24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7" name="Shape 37"/>
        <p:cNvGrpSpPr/>
        <p:nvPr/>
      </p:nvGrpSpPr>
      <p:grpSpPr>
        <a:xfrm>
          <a:off x="0" y="0"/>
          <a:ext cx="0" cy="0"/>
          <a:chOff x="0" y="0"/>
          <a:chExt cx="0" cy="0"/>
        </a:xfrm>
      </p:grpSpPr>
      <p:sp>
        <p:nvSpPr>
          <p:cNvPr id="38" name="Google Shape;38;p8"/>
          <p:cNvSpPr txBox="1"/>
          <p:nvPr>
            <p:ph idx="12" type="sldNum"/>
          </p:nvPr>
        </p:nvSpPr>
        <p:spPr>
          <a:xfrm>
            <a:off x="6553200" y="4683919"/>
            <a:ext cx="2133600" cy="3573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24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24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24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24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24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24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24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24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9" name="Shape 39"/>
        <p:cNvGrpSpPr/>
        <p:nvPr/>
      </p:nvGrpSpPr>
      <p:grpSpPr>
        <a:xfrm>
          <a:off x="0" y="0"/>
          <a:ext cx="0" cy="0"/>
          <a:chOff x="0" y="0"/>
          <a:chExt cx="0" cy="0"/>
        </a:xfrm>
      </p:grpSpPr>
      <p:sp>
        <p:nvSpPr>
          <p:cNvPr id="40" name="Google Shape;40;p9"/>
          <p:cNvSpPr txBox="1"/>
          <p:nvPr>
            <p:ph type="title"/>
          </p:nvPr>
        </p:nvSpPr>
        <p:spPr>
          <a:xfrm>
            <a:off x="457201" y="681022"/>
            <a:ext cx="3008400" cy="8715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9"/>
          <p:cNvSpPr txBox="1"/>
          <p:nvPr>
            <p:ph idx="1" type="body"/>
          </p:nvPr>
        </p:nvSpPr>
        <p:spPr>
          <a:xfrm>
            <a:off x="3575050" y="681023"/>
            <a:ext cx="5111700" cy="3914100"/>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2"/>
              </a:buClr>
              <a:buSzPts val="3200"/>
              <a:buFont typeface="Arial"/>
              <a:buChar char="•"/>
              <a:defRPr sz="3200"/>
            </a:lvl1pPr>
            <a:lvl2pPr indent="-406400" lvl="1" marL="914400" algn="l">
              <a:spcBef>
                <a:spcPts val="560"/>
              </a:spcBef>
              <a:spcAft>
                <a:spcPts val="0"/>
              </a:spcAft>
              <a:buClr>
                <a:schemeClr val="dk2"/>
              </a:buClr>
              <a:buSzPts val="2800"/>
              <a:buFont typeface="Arial"/>
              <a:buChar char="–"/>
              <a:defRPr sz="2800"/>
            </a:lvl2pPr>
            <a:lvl3pPr indent="-381000" lvl="2" marL="1371600" algn="l">
              <a:spcBef>
                <a:spcPts val="480"/>
              </a:spcBef>
              <a:spcAft>
                <a:spcPts val="0"/>
              </a:spcAft>
              <a:buClr>
                <a:schemeClr val="dk2"/>
              </a:buClr>
              <a:buSzPts val="2400"/>
              <a:buFont typeface="Arial"/>
              <a:buChar char="•"/>
              <a:defRPr sz="2400"/>
            </a:lvl3pPr>
            <a:lvl4pPr indent="-355600" lvl="3" marL="1828800" algn="l">
              <a:spcBef>
                <a:spcPts val="400"/>
              </a:spcBef>
              <a:spcAft>
                <a:spcPts val="0"/>
              </a:spcAft>
              <a:buClr>
                <a:schemeClr val="dk2"/>
              </a:buClr>
              <a:buSzPts val="2000"/>
              <a:buFont typeface="Arial"/>
              <a:buChar char="–"/>
              <a:defRPr sz="2000"/>
            </a:lvl4pPr>
            <a:lvl5pPr indent="-355600" lvl="4" marL="2286000" algn="l">
              <a:spcBef>
                <a:spcPts val="400"/>
              </a:spcBef>
              <a:spcAft>
                <a:spcPts val="0"/>
              </a:spcAft>
              <a:buClr>
                <a:schemeClr val="dk2"/>
              </a:buClr>
              <a:buSzPts val="2000"/>
              <a:buFont typeface="Arial"/>
              <a:buChar char="»"/>
              <a:defRPr sz="2000"/>
            </a:lvl5pPr>
            <a:lvl6pPr indent="-355600" lvl="5" marL="2743200" algn="l">
              <a:spcBef>
                <a:spcPts val="400"/>
              </a:spcBef>
              <a:spcAft>
                <a:spcPts val="0"/>
              </a:spcAft>
              <a:buClr>
                <a:srgbClr val="5F5F5F"/>
              </a:buClr>
              <a:buSzPts val="2000"/>
              <a:buFont typeface="Arial"/>
              <a:buChar char="»"/>
              <a:defRPr sz="2000"/>
            </a:lvl6pPr>
            <a:lvl7pPr indent="-355600" lvl="6" marL="3200400" algn="l">
              <a:spcBef>
                <a:spcPts val="400"/>
              </a:spcBef>
              <a:spcAft>
                <a:spcPts val="0"/>
              </a:spcAft>
              <a:buClr>
                <a:srgbClr val="5F5F5F"/>
              </a:buClr>
              <a:buSzPts val="2000"/>
              <a:buFont typeface="Arial"/>
              <a:buChar char="»"/>
              <a:defRPr sz="2000"/>
            </a:lvl7pPr>
            <a:lvl8pPr indent="-355600" lvl="7" marL="3657600" algn="l">
              <a:spcBef>
                <a:spcPts val="400"/>
              </a:spcBef>
              <a:spcAft>
                <a:spcPts val="0"/>
              </a:spcAft>
              <a:buClr>
                <a:srgbClr val="5F5F5F"/>
              </a:buClr>
              <a:buSzPts val="2000"/>
              <a:buFont typeface="Arial"/>
              <a:buChar char="»"/>
              <a:defRPr sz="2000"/>
            </a:lvl8pPr>
            <a:lvl9pPr indent="-355600" lvl="8" marL="4114800" algn="l">
              <a:spcBef>
                <a:spcPts val="400"/>
              </a:spcBef>
              <a:spcAft>
                <a:spcPts val="0"/>
              </a:spcAft>
              <a:buClr>
                <a:srgbClr val="5F5F5F"/>
              </a:buClr>
              <a:buSzPts val="2000"/>
              <a:buFont typeface="Arial"/>
              <a:buChar char="»"/>
              <a:defRPr sz="2000"/>
            </a:lvl9pPr>
          </a:lstStyle>
          <a:p/>
        </p:txBody>
      </p:sp>
      <p:sp>
        <p:nvSpPr>
          <p:cNvPr id="42" name="Google Shape;42;p9"/>
          <p:cNvSpPr txBox="1"/>
          <p:nvPr>
            <p:ph idx="2" type="body"/>
          </p:nvPr>
        </p:nvSpPr>
        <p:spPr>
          <a:xfrm>
            <a:off x="457201" y="1552561"/>
            <a:ext cx="3008400" cy="3042600"/>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2"/>
              </a:buClr>
              <a:buSzPts val="1400"/>
              <a:buFont typeface="Arial"/>
              <a:buNone/>
              <a:defRPr sz="1400"/>
            </a:lvl1pPr>
            <a:lvl2pPr indent="-228600" lvl="1" marL="914400" algn="l">
              <a:spcBef>
                <a:spcPts val="240"/>
              </a:spcBef>
              <a:spcAft>
                <a:spcPts val="0"/>
              </a:spcAft>
              <a:buClr>
                <a:schemeClr val="dk2"/>
              </a:buClr>
              <a:buSzPts val="1200"/>
              <a:buFont typeface="Arial"/>
              <a:buNone/>
              <a:defRPr sz="1200"/>
            </a:lvl2pPr>
            <a:lvl3pPr indent="-228600" lvl="2" marL="1371600" algn="l">
              <a:spcBef>
                <a:spcPts val="200"/>
              </a:spcBef>
              <a:spcAft>
                <a:spcPts val="0"/>
              </a:spcAft>
              <a:buClr>
                <a:schemeClr val="dk2"/>
              </a:buClr>
              <a:buSzPts val="1000"/>
              <a:buFont typeface="Arial"/>
              <a:buNone/>
              <a:defRPr sz="1000"/>
            </a:lvl3pPr>
            <a:lvl4pPr indent="-228600" lvl="3" marL="1828800" algn="l">
              <a:spcBef>
                <a:spcPts val="180"/>
              </a:spcBef>
              <a:spcAft>
                <a:spcPts val="0"/>
              </a:spcAft>
              <a:buClr>
                <a:schemeClr val="dk2"/>
              </a:buClr>
              <a:buSzPts val="900"/>
              <a:buFont typeface="Arial"/>
              <a:buNone/>
              <a:defRPr sz="900"/>
            </a:lvl4pPr>
            <a:lvl5pPr indent="-228600" lvl="4" marL="2286000" algn="l">
              <a:spcBef>
                <a:spcPts val="180"/>
              </a:spcBef>
              <a:spcAft>
                <a:spcPts val="0"/>
              </a:spcAft>
              <a:buClr>
                <a:schemeClr val="dk2"/>
              </a:buClr>
              <a:buSzPts val="900"/>
              <a:buFont typeface="Arial"/>
              <a:buNone/>
              <a:defRPr sz="900"/>
            </a:lvl5pPr>
            <a:lvl6pPr indent="-228600" lvl="5" marL="2743200" algn="l">
              <a:spcBef>
                <a:spcPts val="180"/>
              </a:spcBef>
              <a:spcAft>
                <a:spcPts val="0"/>
              </a:spcAft>
              <a:buClr>
                <a:srgbClr val="5F5F5F"/>
              </a:buClr>
              <a:buSzPts val="900"/>
              <a:buFont typeface="Arial"/>
              <a:buNone/>
              <a:defRPr sz="900"/>
            </a:lvl6pPr>
            <a:lvl7pPr indent="-228600" lvl="6" marL="3200400" algn="l">
              <a:spcBef>
                <a:spcPts val="180"/>
              </a:spcBef>
              <a:spcAft>
                <a:spcPts val="0"/>
              </a:spcAft>
              <a:buClr>
                <a:srgbClr val="5F5F5F"/>
              </a:buClr>
              <a:buSzPts val="900"/>
              <a:buFont typeface="Arial"/>
              <a:buNone/>
              <a:defRPr sz="900"/>
            </a:lvl7pPr>
            <a:lvl8pPr indent="-228600" lvl="7" marL="3657600" algn="l">
              <a:spcBef>
                <a:spcPts val="180"/>
              </a:spcBef>
              <a:spcAft>
                <a:spcPts val="0"/>
              </a:spcAft>
              <a:buClr>
                <a:srgbClr val="5F5F5F"/>
              </a:buClr>
              <a:buSzPts val="900"/>
              <a:buFont typeface="Arial"/>
              <a:buNone/>
              <a:defRPr sz="900"/>
            </a:lvl8pPr>
            <a:lvl9pPr indent="-228600" lvl="8" marL="4114800" algn="l">
              <a:spcBef>
                <a:spcPts val="180"/>
              </a:spcBef>
              <a:spcAft>
                <a:spcPts val="0"/>
              </a:spcAft>
              <a:buClr>
                <a:srgbClr val="5F5F5F"/>
              </a:buClr>
              <a:buSzPts val="900"/>
              <a:buFont typeface="Arial"/>
              <a:buNone/>
              <a:defRPr sz="900"/>
            </a:lvl9pPr>
          </a:lstStyle>
          <a:p/>
        </p:txBody>
      </p:sp>
      <p:sp>
        <p:nvSpPr>
          <p:cNvPr id="43" name="Google Shape;43;p9"/>
          <p:cNvSpPr txBox="1"/>
          <p:nvPr>
            <p:ph idx="12" type="sldNum"/>
          </p:nvPr>
        </p:nvSpPr>
        <p:spPr>
          <a:xfrm>
            <a:off x="6553200" y="4683919"/>
            <a:ext cx="2133600" cy="3573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24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24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24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24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24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24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24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24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44" name="Shape 44"/>
        <p:cNvGrpSpPr/>
        <p:nvPr/>
      </p:nvGrpSpPr>
      <p:grpSpPr>
        <a:xfrm>
          <a:off x="0" y="0"/>
          <a:ext cx="0" cy="0"/>
          <a:chOff x="0" y="0"/>
          <a:chExt cx="0" cy="0"/>
        </a:xfrm>
      </p:grpSpPr>
      <p:sp>
        <p:nvSpPr>
          <p:cNvPr id="45" name="Google Shape;45;p10"/>
          <p:cNvSpPr txBox="1"/>
          <p:nvPr>
            <p:ph type="title"/>
          </p:nvPr>
        </p:nvSpPr>
        <p:spPr>
          <a:xfrm>
            <a:off x="1792288" y="3600450"/>
            <a:ext cx="5486400" cy="4251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10"/>
          <p:cNvSpPr/>
          <p:nvPr>
            <p:ph idx="2" type="pic"/>
          </p:nvPr>
        </p:nvSpPr>
        <p:spPr>
          <a:xfrm>
            <a:off x="1792288" y="751943"/>
            <a:ext cx="5486400" cy="27936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2"/>
              </a:buClr>
              <a:buSzPts val="3200"/>
              <a:buFont typeface="Arial"/>
              <a:buNone/>
              <a:defRPr b="0" i="0" sz="3200" u="none" cap="none" strike="noStrike">
                <a:solidFill>
                  <a:schemeClr val="dk2"/>
                </a:solidFill>
                <a:latin typeface="Arial"/>
                <a:ea typeface="Arial"/>
                <a:cs typeface="Arial"/>
                <a:sym typeface="Arial"/>
              </a:defRPr>
            </a:lvl1pPr>
            <a:lvl2pPr lvl="1" marR="0" rtl="0" algn="l">
              <a:spcBef>
                <a:spcPts val="56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2pPr>
            <a:lvl3pPr lvl="2" marR="0" rtl="0" algn="l">
              <a:spcBef>
                <a:spcPts val="480"/>
              </a:spcBef>
              <a:spcAft>
                <a:spcPts val="0"/>
              </a:spcAft>
              <a:buClr>
                <a:schemeClr val="dk2"/>
              </a:buClr>
              <a:buSzPts val="2400"/>
              <a:buFont typeface="Arial"/>
              <a:buNone/>
              <a:defRPr b="0" i="0" sz="2400" u="none" cap="none" strike="noStrike">
                <a:solidFill>
                  <a:schemeClr val="dk2"/>
                </a:solidFill>
                <a:latin typeface="Arial"/>
                <a:ea typeface="Arial"/>
                <a:cs typeface="Arial"/>
                <a:sym typeface="Arial"/>
              </a:defRPr>
            </a:lvl3pPr>
            <a:lvl4pPr lvl="3" marR="0" rtl="0" algn="l">
              <a:spcBef>
                <a:spcPts val="400"/>
              </a:spcBef>
              <a:spcAft>
                <a:spcPts val="0"/>
              </a:spcAft>
              <a:buClr>
                <a:schemeClr val="dk2"/>
              </a:buClr>
              <a:buSzPts val="2000"/>
              <a:buFont typeface="Arial"/>
              <a:buNone/>
              <a:defRPr b="0" i="0" sz="2000" u="none" cap="none" strike="noStrike">
                <a:solidFill>
                  <a:schemeClr val="dk2"/>
                </a:solidFill>
                <a:latin typeface="Arial"/>
                <a:ea typeface="Arial"/>
                <a:cs typeface="Arial"/>
                <a:sym typeface="Arial"/>
              </a:defRPr>
            </a:lvl4pPr>
            <a:lvl5pPr lvl="4" marR="0" rtl="0" algn="l">
              <a:spcBef>
                <a:spcPts val="400"/>
              </a:spcBef>
              <a:spcAft>
                <a:spcPts val="0"/>
              </a:spcAft>
              <a:buClr>
                <a:schemeClr val="dk2"/>
              </a:buClr>
              <a:buSzPts val="2000"/>
              <a:buFont typeface="Arial"/>
              <a:buNone/>
              <a:defRPr b="0" i="0" sz="2000" u="none" cap="none" strike="noStrike">
                <a:solidFill>
                  <a:schemeClr val="dk2"/>
                </a:solidFill>
                <a:latin typeface="Arial"/>
                <a:ea typeface="Arial"/>
                <a:cs typeface="Arial"/>
                <a:sym typeface="Arial"/>
              </a:defRPr>
            </a:lvl5pPr>
            <a:lvl6pPr lvl="5" marR="0" rtl="0" algn="l">
              <a:spcBef>
                <a:spcPts val="400"/>
              </a:spcBef>
              <a:spcAft>
                <a:spcPts val="0"/>
              </a:spcAft>
              <a:buClr>
                <a:srgbClr val="5F5F5F"/>
              </a:buClr>
              <a:buSzPts val="2000"/>
              <a:buFont typeface="Arial"/>
              <a:buNone/>
              <a:defRPr b="0" i="0" sz="2000" u="none" cap="none" strike="noStrike">
                <a:solidFill>
                  <a:srgbClr val="5F5F5F"/>
                </a:solidFill>
                <a:latin typeface="Arial"/>
                <a:ea typeface="Arial"/>
                <a:cs typeface="Arial"/>
                <a:sym typeface="Arial"/>
              </a:defRPr>
            </a:lvl6pPr>
            <a:lvl7pPr lvl="6" marR="0" rtl="0" algn="l">
              <a:spcBef>
                <a:spcPts val="400"/>
              </a:spcBef>
              <a:spcAft>
                <a:spcPts val="0"/>
              </a:spcAft>
              <a:buClr>
                <a:srgbClr val="5F5F5F"/>
              </a:buClr>
              <a:buSzPts val="2000"/>
              <a:buFont typeface="Arial"/>
              <a:buNone/>
              <a:defRPr b="0" i="0" sz="2000" u="none" cap="none" strike="noStrike">
                <a:solidFill>
                  <a:srgbClr val="5F5F5F"/>
                </a:solidFill>
                <a:latin typeface="Arial"/>
                <a:ea typeface="Arial"/>
                <a:cs typeface="Arial"/>
                <a:sym typeface="Arial"/>
              </a:defRPr>
            </a:lvl7pPr>
            <a:lvl8pPr lvl="7" marR="0" rtl="0" algn="l">
              <a:spcBef>
                <a:spcPts val="400"/>
              </a:spcBef>
              <a:spcAft>
                <a:spcPts val="0"/>
              </a:spcAft>
              <a:buClr>
                <a:srgbClr val="5F5F5F"/>
              </a:buClr>
              <a:buSzPts val="2000"/>
              <a:buFont typeface="Arial"/>
              <a:buNone/>
              <a:defRPr b="0" i="0" sz="2000" u="none" cap="none" strike="noStrike">
                <a:solidFill>
                  <a:srgbClr val="5F5F5F"/>
                </a:solidFill>
                <a:latin typeface="Arial"/>
                <a:ea typeface="Arial"/>
                <a:cs typeface="Arial"/>
                <a:sym typeface="Arial"/>
              </a:defRPr>
            </a:lvl8pPr>
            <a:lvl9pPr lvl="8" marR="0" rtl="0" algn="l">
              <a:spcBef>
                <a:spcPts val="400"/>
              </a:spcBef>
              <a:spcAft>
                <a:spcPts val="0"/>
              </a:spcAft>
              <a:buClr>
                <a:srgbClr val="5F5F5F"/>
              </a:buClr>
              <a:buSzPts val="2000"/>
              <a:buFont typeface="Arial"/>
              <a:buNone/>
              <a:defRPr b="0" i="0" sz="2000" u="none" cap="none" strike="noStrike">
                <a:solidFill>
                  <a:srgbClr val="5F5F5F"/>
                </a:solidFill>
                <a:latin typeface="Arial"/>
                <a:ea typeface="Arial"/>
                <a:cs typeface="Arial"/>
                <a:sym typeface="Arial"/>
              </a:defRPr>
            </a:lvl9pPr>
          </a:lstStyle>
          <a:p/>
        </p:txBody>
      </p:sp>
      <p:sp>
        <p:nvSpPr>
          <p:cNvPr id="47" name="Google Shape;47;p10"/>
          <p:cNvSpPr txBox="1"/>
          <p:nvPr>
            <p:ph idx="1" type="body"/>
          </p:nvPr>
        </p:nvSpPr>
        <p:spPr>
          <a:xfrm>
            <a:off x="1792288" y="4025503"/>
            <a:ext cx="5486400" cy="603600"/>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2"/>
              </a:buClr>
              <a:buSzPts val="1400"/>
              <a:buFont typeface="Arial"/>
              <a:buNone/>
              <a:defRPr sz="1400"/>
            </a:lvl1pPr>
            <a:lvl2pPr indent="-228600" lvl="1" marL="914400" algn="l">
              <a:spcBef>
                <a:spcPts val="240"/>
              </a:spcBef>
              <a:spcAft>
                <a:spcPts val="0"/>
              </a:spcAft>
              <a:buClr>
                <a:schemeClr val="dk2"/>
              </a:buClr>
              <a:buSzPts val="1200"/>
              <a:buFont typeface="Arial"/>
              <a:buNone/>
              <a:defRPr sz="1200"/>
            </a:lvl2pPr>
            <a:lvl3pPr indent="-228600" lvl="2" marL="1371600" algn="l">
              <a:spcBef>
                <a:spcPts val="200"/>
              </a:spcBef>
              <a:spcAft>
                <a:spcPts val="0"/>
              </a:spcAft>
              <a:buClr>
                <a:schemeClr val="dk2"/>
              </a:buClr>
              <a:buSzPts val="1000"/>
              <a:buFont typeface="Arial"/>
              <a:buNone/>
              <a:defRPr sz="1000"/>
            </a:lvl3pPr>
            <a:lvl4pPr indent="-228600" lvl="3" marL="1828800" algn="l">
              <a:spcBef>
                <a:spcPts val="180"/>
              </a:spcBef>
              <a:spcAft>
                <a:spcPts val="0"/>
              </a:spcAft>
              <a:buClr>
                <a:schemeClr val="dk2"/>
              </a:buClr>
              <a:buSzPts val="900"/>
              <a:buFont typeface="Arial"/>
              <a:buNone/>
              <a:defRPr sz="900"/>
            </a:lvl4pPr>
            <a:lvl5pPr indent="-228600" lvl="4" marL="2286000" algn="l">
              <a:spcBef>
                <a:spcPts val="180"/>
              </a:spcBef>
              <a:spcAft>
                <a:spcPts val="0"/>
              </a:spcAft>
              <a:buClr>
                <a:schemeClr val="dk2"/>
              </a:buClr>
              <a:buSzPts val="900"/>
              <a:buFont typeface="Arial"/>
              <a:buNone/>
              <a:defRPr sz="900"/>
            </a:lvl5pPr>
            <a:lvl6pPr indent="-228600" lvl="5" marL="2743200" algn="l">
              <a:spcBef>
                <a:spcPts val="180"/>
              </a:spcBef>
              <a:spcAft>
                <a:spcPts val="0"/>
              </a:spcAft>
              <a:buClr>
                <a:srgbClr val="5F5F5F"/>
              </a:buClr>
              <a:buSzPts val="900"/>
              <a:buFont typeface="Arial"/>
              <a:buNone/>
              <a:defRPr sz="900"/>
            </a:lvl6pPr>
            <a:lvl7pPr indent="-228600" lvl="6" marL="3200400" algn="l">
              <a:spcBef>
                <a:spcPts val="180"/>
              </a:spcBef>
              <a:spcAft>
                <a:spcPts val="0"/>
              </a:spcAft>
              <a:buClr>
                <a:srgbClr val="5F5F5F"/>
              </a:buClr>
              <a:buSzPts val="900"/>
              <a:buFont typeface="Arial"/>
              <a:buNone/>
              <a:defRPr sz="900"/>
            </a:lvl7pPr>
            <a:lvl8pPr indent="-228600" lvl="7" marL="3657600" algn="l">
              <a:spcBef>
                <a:spcPts val="180"/>
              </a:spcBef>
              <a:spcAft>
                <a:spcPts val="0"/>
              </a:spcAft>
              <a:buClr>
                <a:srgbClr val="5F5F5F"/>
              </a:buClr>
              <a:buSzPts val="900"/>
              <a:buFont typeface="Arial"/>
              <a:buNone/>
              <a:defRPr sz="900"/>
            </a:lvl8pPr>
            <a:lvl9pPr indent="-228600" lvl="8" marL="4114800" algn="l">
              <a:spcBef>
                <a:spcPts val="180"/>
              </a:spcBef>
              <a:spcAft>
                <a:spcPts val="0"/>
              </a:spcAft>
              <a:buClr>
                <a:srgbClr val="5F5F5F"/>
              </a:buClr>
              <a:buSzPts val="900"/>
              <a:buFont typeface="Arial"/>
              <a:buNone/>
              <a:defRPr sz="900"/>
            </a:lvl9pPr>
          </a:lstStyle>
          <a:p/>
        </p:txBody>
      </p:sp>
      <p:sp>
        <p:nvSpPr>
          <p:cNvPr id="48" name="Google Shape;48;p10"/>
          <p:cNvSpPr txBox="1"/>
          <p:nvPr>
            <p:ph idx="12" type="sldNum"/>
          </p:nvPr>
        </p:nvSpPr>
        <p:spPr>
          <a:xfrm>
            <a:off x="6553200" y="4683919"/>
            <a:ext cx="2133600" cy="3573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24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24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24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24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24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24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24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24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707850"/>
            <a:ext cx="8229600" cy="6060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30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30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30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30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30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30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30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30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3000" u="none" cap="none" strike="noStrike">
                <a:solidFill>
                  <a:schemeClr val="dk2"/>
                </a:solidFill>
                <a:latin typeface="Arial"/>
                <a:ea typeface="Arial"/>
                <a:cs typeface="Arial"/>
                <a:sym typeface="Arial"/>
              </a:defRPr>
            </a:lvl9pPr>
          </a:lstStyle>
          <a:p/>
        </p:txBody>
      </p:sp>
      <p:sp>
        <p:nvSpPr>
          <p:cNvPr id="7" name="Google Shape;7;p1"/>
          <p:cNvSpPr txBox="1"/>
          <p:nvPr>
            <p:ph idx="1" type="body"/>
          </p:nvPr>
        </p:nvSpPr>
        <p:spPr>
          <a:xfrm>
            <a:off x="457200" y="1393650"/>
            <a:ext cx="8229600" cy="3184800"/>
          </a:xfrm>
          <a:prstGeom prst="rect">
            <a:avLst/>
          </a:prstGeom>
          <a:noFill/>
          <a:ln>
            <a:noFill/>
          </a:ln>
        </p:spPr>
        <p:txBody>
          <a:bodyPr anchorCtr="0" anchor="t" bIns="45700" lIns="91425" spcFirstLastPara="1" rIns="91425" wrap="square" tIns="45700">
            <a:noAutofit/>
          </a:bodyPr>
          <a:lstStyle>
            <a:lvl1pPr indent="-368300" lvl="0" marL="457200" marR="0" rtl="0" algn="l">
              <a:spcBef>
                <a:spcPts val="440"/>
              </a:spcBef>
              <a:spcAft>
                <a:spcPts val="0"/>
              </a:spcAft>
              <a:buClr>
                <a:schemeClr val="dk2"/>
              </a:buClr>
              <a:buSzPts val="2200"/>
              <a:buFont typeface="Arial"/>
              <a:buChar char="•"/>
              <a:defRPr b="0" i="0" sz="2200" u="none" cap="none" strike="noStrike">
                <a:solidFill>
                  <a:schemeClr val="dk2"/>
                </a:solidFill>
                <a:latin typeface="Arial"/>
                <a:ea typeface="Arial"/>
                <a:cs typeface="Arial"/>
                <a:sym typeface="Arial"/>
              </a:defRPr>
            </a:lvl1pPr>
            <a:lvl2pPr indent="-342900" lvl="1" marL="914400" marR="0" rtl="0" algn="l">
              <a:spcBef>
                <a:spcPts val="36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2pPr>
            <a:lvl3pPr indent="-330200" lvl="2" marL="1371600" marR="0" rtl="0" algn="l">
              <a:spcBef>
                <a:spcPts val="320"/>
              </a:spcBef>
              <a:spcAft>
                <a:spcPts val="0"/>
              </a:spcAft>
              <a:buClr>
                <a:schemeClr val="dk2"/>
              </a:buClr>
              <a:buSzPts val="1600"/>
              <a:buFont typeface="Arial"/>
              <a:buChar char="•"/>
              <a:defRPr b="0" i="0" sz="1600" u="none" cap="none" strike="noStrike">
                <a:solidFill>
                  <a:schemeClr val="dk2"/>
                </a:solidFill>
                <a:latin typeface="Arial"/>
                <a:ea typeface="Arial"/>
                <a:cs typeface="Arial"/>
                <a:sym typeface="Arial"/>
              </a:defRPr>
            </a:lvl3pPr>
            <a:lvl4pPr indent="-317500" lvl="3" marL="1828800" marR="0" rtl="0" algn="l">
              <a:spcBef>
                <a:spcPts val="28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spcBef>
                <a:spcPts val="28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spcBef>
                <a:spcPts val="280"/>
              </a:spcBef>
              <a:spcAft>
                <a:spcPts val="0"/>
              </a:spcAft>
              <a:buClr>
                <a:srgbClr val="5F5F5F"/>
              </a:buClr>
              <a:buSzPts val="1400"/>
              <a:buFont typeface="Arial"/>
              <a:buChar char="»"/>
              <a:defRPr b="0" i="0" sz="1400" u="none" cap="none" strike="noStrike">
                <a:solidFill>
                  <a:srgbClr val="5F5F5F"/>
                </a:solidFill>
                <a:latin typeface="Arial"/>
                <a:ea typeface="Arial"/>
                <a:cs typeface="Arial"/>
                <a:sym typeface="Arial"/>
              </a:defRPr>
            </a:lvl6pPr>
            <a:lvl7pPr indent="-317500" lvl="6" marL="3200400" marR="0" rtl="0" algn="l">
              <a:spcBef>
                <a:spcPts val="280"/>
              </a:spcBef>
              <a:spcAft>
                <a:spcPts val="0"/>
              </a:spcAft>
              <a:buClr>
                <a:srgbClr val="5F5F5F"/>
              </a:buClr>
              <a:buSzPts val="1400"/>
              <a:buFont typeface="Arial"/>
              <a:buChar char="»"/>
              <a:defRPr b="0" i="0" sz="1400" u="none" cap="none" strike="noStrike">
                <a:solidFill>
                  <a:srgbClr val="5F5F5F"/>
                </a:solidFill>
                <a:latin typeface="Arial"/>
                <a:ea typeface="Arial"/>
                <a:cs typeface="Arial"/>
                <a:sym typeface="Arial"/>
              </a:defRPr>
            </a:lvl7pPr>
            <a:lvl8pPr indent="-317500" lvl="7" marL="3657600" marR="0" rtl="0" algn="l">
              <a:spcBef>
                <a:spcPts val="280"/>
              </a:spcBef>
              <a:spcAft>
                <a:spcPts val="0"/>
              </a:spcAft>
              <a:buClr>
                <a:srgbClr val="5F5F5F"/>
              </a:buClr>
              <a:buSzPts val="1400"/>
              <a:buFont typeface="Arial"/>
              <a:buChar char="»"/>
              <a:defRPr b="0" i="0" sz="1400" u="none" cap="none" strike="noStrike">
                <a:solidFill>
                  <a:srgbClr val="5F5F5F"/>
                </a:solidFill>
                <a:latin typeface="Arial"/>
                <a:ea typeface="Arial"/>
                <a:cs typeface="Arial"/>
                <a:sym typeface="Arial"/>
              </a:defRPr>
            </a:lvl8pPr>
            <a:lvl9pPr indent="-317500" lvl="8" marL="4114800" marR="0" rtl="0" algn="l">
              <a:spcBef>
                <a:spcPts val="280"/>
              </a:spcBef>
              <a:spcAft>
                <a:spcPts val="0"/>
              </a:spcAft>
              <a:buClr>
                <a:srgbClr val="5F5F5F"/>
              </a:buClr>
              <a:buSzPts val="1400"/>
              <a:buFont typeface="Arial"/>
              <a:buChar char="»"/>
              <a:defRPr b="0" i="0" sz="1400" u="none" cap="none" strike="noStrike">
                <a:solidFill>
                  <a:srgbClr val="5F5F5F"/>
                </a:solidFill>
                <a:latin typeface="Arial"/>
                <a:ea typeface="Arial"/>
                <a:cs typeface="Arial"/>
                <a:sym typeface="Arial"/>
              </a:defRPr>
            </a:lvl9pPr>
          </a:lstStyle>
          <a:p/>
        </p:txBody>
      </p:sp>
      <p:pic>
        <p:nvPicPr>
          <p:cNvPr id="8" name="Google Shape;8;p1"/>
          <p:cNvPicPr preferRelativeResize="0"/>
          <p:nvPr/>
        </p:nvPicPr>
        <p:blipFill rotWithShape="1">
          <a:blip r:embed="rId1">
            <a:alphaModFix/>
          </a:blip>
          <a:srcRect b="0" l="0" r="0" t="0"/>
          <a:stretch/>
        </p:blipFill>
        <p:spPr>
          <a:xfrm>
            <a:off x="281057" y="110767"/>
            <a:ext cx="1398182" cy="378386"/>
          </a:xfrm>
          <a:prstGeom prst="rect">
            <a:avLst/>
          </a:prstGeom>
          <a:noFill/>
          <a:ln>
            <a:noFill/>
          </a:ln>
        </p:spPr>
      </p:pic>
      <p:cxnSp>
        <p:nvCxnSpPr>
          <p:cNvPr id="9" name="Google Shape;9;p1"/>
          <p:cNvCxnSpPr/>
          <p:nvPr/>
        </p:nvCxnSpPr>
        <p:spPr>
          <a:xfrm>
            <a:off x="0" y="533399"/>
            <a:ext cx="9144000" cy="6300"/>
          </a:xfrm>
          <a:prstGeom prst="straightConnector1">
            <a:avLst/>
          </a:prstGeom>
          <a:noFill/>
          <a:ln cap="flat" cmpd="sng" w="9525">
            <a:solidFill>
              <a:srgbClr val="BFBFBF"/>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ctrTitle"/>
          </p:nvPr>
        </p:nvSpPr>
        <p:spPr>
          <a:xfrm>
            <a:off x="685800" y="1798339"/>
            <a:ext cx="7772400" cy="11025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 sz="3300"/>
              <a:t>The Financial Returns of IT Cost in Nonprofit Organizations</a:t>
            </a:r>
            <a:endParaRPr sz="3300"/>
          </a:p>
        </p:txBody>
      </p:sp>
      <p:sp>
        <p:nvSpPr>
          <p:cNvPr id="66" name="Google Shape;66;p14"/>
          <p:cNvSpPr txBox="1"/>
          <p:nvPr>
            <p:ph idx="1" type="subTitle"/>
          </p:nvPr>
        </p:nvSpPr>
        <p:spPr>
          <a:xfrm>
            <a:off x="1371600" y="3115170"/>
            <a:ext cx="6400800" cy="1314300"/>
          </a:xfrm>
          <a:prstGeom prst="rect">
            <a:avLst/>
          </a:prstGeom>
        </p:spPr>
        <p:txBody>
          <a:bodyPr anchorCtr="0" anchor="t" bIns="45700" lIns="91425" spcFirstLastPara="1" rIns="91425" wrap="square" tIns="45700">
            <a:noAutofit/>
          </a:bodyPr>
          <a:lstStyle/>
          <a:p>
            <a:pPr indent="0" lvl="0" marL="0" rtl="0" algn="ctr">
              <a:spcBef>
                <a:spcPts val="600"/>
              </a:spcBef>
              <a:spcAft>
                <a:spcPts val="0"/>
              </a:spcAft>
              <a:buNone/>
            </a:pPr>
            <a:r>
              <a:rPr lang="en" sz="1800"/>
              <a:t>Hanjin Mao</a:t>
            </a:r>
            <a:endParaRPr sz="1800"/>
          </a:p>
          <a:p>
            <a:pPr indent="0" lvl="0" marL="0" rtl="0" algn="ctr">
              <a:spcBef>
                <a:spcPts val="600"/>
              </a:spcBef>
              <a:spcAft>
                <a:spcPts val="0"/>
              </a:spcAft>
              <a:buNone/>
            </a:pPr>
            <a:r>
              <a:rPr lang="en" sz="1800"/>
              <a:t>Rutgers University - Newark</a:t>
            </a:r>
            <a:endParaRPr sz="1800"/>
          </a:p>
          <a:p>
            <a:pPr indent="0" lvl="0" marL="0" rtl="0" algn="ctr">
              <a:spcBef>
                <a:spcPts val="600"/>
              </a:spcBef>
              <a:spcAft>
                <a:spcPts val="0"/>
              </a:spcAft>
              <a:buNone/>
            </a:pPr>
            <a:r>
              <a:t/>
            </a:r>
            <a:endParaRPr sz="1800"/>
          </a:p>
          <a:p>
            <a:pPr indent="0" lvl="0" marL="0" rtl="0" algn="ctr">
              <a:spcBef>
                <a:spcPts val="600"/>
              </a:spcBef>
              <a:spcAft>
                <a:spcPts val="0"/>
              </a:spcAft>
              <a:buNone/>
            </a:pPr>
            <a:r>
              <a:rPr lang="en" sz="1800"/>
              <a:t>ARNOVA 2020</a:t>
            </a: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idx="1" type="body"/>
          </p:nvPr>
        </p:nvSpPr>
        <p:spPr>
          <a:xfrm>
            <a:off x="457200" y="1393650"/>
            <a:ext cx="8229600" cy="3184800"/>
          </a:xfrm>
          <a:prstGeom prst="rect">
            <a:avLst/>
          </a:prstGeom>
        </p:spPr>
        <p:txBody>
          <a:bodyPr anchorCtr="0" anchor="t" bIns="45700" lIns="91425" spcFirstLastPara="1" rIns="91425" wrap="square" tIns="45700">
            <a:noAutofit/>
          </a:bodyPr>
          <a:lstStyle/>
          <a:p>
            <a:pPr indent="-342900" lvl="0" marL="457200" rtl="0" algn="l">
              <a:spcBef>
                <a:spcPts val="360"/>
              </a:spcBef>
              <a:spcAft>
                <a:spcPts val="0"/>
              </a:spcAft>
              <a:buSzPts val="1800"/>
              <a:buChar char="•"/>
            </a:pPr>
            <a:r>
              <a:rPr lang="en"/>
              <a:t>Information technology in nonprofit sector</a:t>
            </a:r>
            <a:endParaRPr/>
          </a:p>
          <a:p>
            <a:pPr indent="-342900" lvl="0" marL="457200" rtl="0" algn="l">
              <a:spcBef>
                <a:spcPts val="0"/>
              </a:spcBef>
              <a:spcAft>
                <a:spcPts val="0"/>
              </a:spcAft>
              <a:buSzPts val="1800"/>
              <a:buChar char="•"/>
            </a:pPr>
            <a:r>
              <a:rPr lang="en"/>
              <a:t>Positive effects of IT adoption</a:t>
            </a:r>
            <a:endParaRPr/>
          </a:p>
          <a:p>
            <a:pPr indent="-342900" lvl="0" marL="457200" rtl="0" algn="l">
              <a:spcBef>
                <a:spcPts val="0"/>
              </a:spcBef>
              <a:spcAft>
                <a:spcPts val="0"/>
              </a:spcAft>
              <a:buSzPts val="1800"/>
              <a:buChar char="•"/>
            </a:pPr>
            <a:r>
              <a:rPr lang="en"/>
              <a:t>Nonprofit IT expense: Management and General IT + Fundraising IT + Program Service IT</a:t>
            </a:r>
            <a:endParaRPr/>
          </a:p>
          <a:p>
            <a:pPr indent="-342900" lvl="0" marL="457200" rtl="0" algn="l">
              <a:spcBef>
                <a:spcPts val="0"/>
              </a:spcBef>
              <a:spcAft>
                <a:spcPts val="0"/>
              </a:spcAft>
              <a:buSzPts val="1800"/>
              <a:buChar char="•"/>
            </a:pPr>
            <a:r>
              <a:rPr lang="en"/>
              <a:t>Nonprofit Starvation Cycle</a:t>
            </a:r>
            <a:endParaRPr/>
          </a:p>
          <a:p>
            <a:pPr indent="-342900" lvl="0" marL="457200" rtl="0" algn="l">
              <a:spcBef>
                <a:spcPts val="0"/>
              </a:spcBef>
              <a:spcAft>
                <a:spcPts val="0"/>
              </a:spcAft>
              <a:buSzPts val="1800"/>
              <a:buChar char="•"/>
            </a:pPr>
            <a:r>
              <a:rPr lang="en"/>
              <a:t>The effects of functional expenses</a:t>
            </a:r>
            <a:endParaRPr/>
          </a:p>
        </p:txBody>
      </p:sp>
      <p:sp>
        <p:nvSpPr>
          <p:cNvPr id="72" name="Google Shape;72;p15"/>
          <p:cNvSpPr txBox="1"/>
          <p:nvPr>
            <p:ph type="title"/>
          </p:nvPr>
        </p:nvSpPr>
        <p:spPr>
          <a:xfrm>
            <a:off x="457200" y="707850"/>
            <a:ext cx="8229600" cy="6060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Introduction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txBox="1"/>
          <p:nvPr>
            <p:ph type="title"/>
          </p:nvPr>
        </p:nvSpPr>
        <p:spPr>
          <a:xfrm>
            <a:off x="457200" y="707850"/>
            <a:ext cx="8229600" cy="6060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Research Questions</a:t>
            </a:r>
            <a:endParaRPr/>
          </a:p>
        </p:txBody>
      </p:sp>
      <p:sp>
        <p:nvSpPr>
          <p:cNvPr id="78" name="Google Shape;78;p16"/>
          <p:cNvSpPr txBox="1"/>
          <p:nvPr>
            <p:ph idx="1" type="body"/>
          </p:nvPr>
        </p:nvSpPr>
        <p:spPr>
          <a:xfrm>
            <a:off x="457200" y="1393650"/>
            <a:ext cx="8229600" cy="318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
              <a:t>What are the financial returns of information technology expenditures in nonprofit organizations? </a:t>
            </a:r>
            <a:endParaRPr/>
          </a:p>
          <a:p>
            <a:pPr indent="-342900" lvl="0" marL="457200" rtl="0" algn="l">
              <a:spcBef>
                <a:spcPts val="360"/>
              </a:spcBef>
              <a:spcAft>
                <a:spcPts val="0"/>
              </a:spcAft>
              <a:buSzPts val="1800"/>
              <a:buChar char="•"/>
            </a:pPr>
            <a:r>
              <a:rPr lang="en"/>
              <a:t>How does information technology expense impact revenues in nonprofit organizations?</a:t>
            </a:r>
            <a:endParaRPr/>
          </a:p>
          <a:p>
            <a:pPr indent="-342900" lvl="0" marL="457200" rtl="0" algn="l">
              <a:spcBef>
                <a:spcPts val="0"/>
              </a:spcBef>
              <a:spcAft>
                <a:spcPts val="0"/>
              </a:spcAft>
              <a:buSzPts val="1800"/>
              <a:buChar char="•"/>
            </a:pPr>
            <a:r>
              <a:rPr lang="en"/>
              <a:t>How does information technology expense impact efficiency in nonprofit organizations?</a:t>
            </a:r>
            <a:endParaRPr/>
          </a:p>
          <a:p>
            <a:pPr indent="0" lvl="0" marL="0" rtl="0" algn="l">
              <a:spcBef>
                <a:spcPts val="36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ph type="title"/>
          </p:nvPr>
        </p:nvSpPr>
        <p:spPr>
          <a:xfrm>
            <a:off x="457200" y="707850"/>
            <a:ext cx="8229600" cy="6060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Hypotheses</a:t>
            </a:r>
            <a:endParaRPr/>
          </a:p>
        </p:txBody>
      </p:sp>
      <p:sp>
        <p:nvSpPr>
          <p:cNvPr id="84" name="Google Shape;84;p17"/>
          <p:cNvSpPr txBox="1"/>
          <p:nvPr>
            <p:ph idx="1" type="body"/>
          </p:nvPr>
        </p:nvSpPr>
        <p:spPr>
          <a:xfrm>
            <a:off x="457200" y="1393650"/>
            <a:ext cx="8229600" cy="3184800"/>
          </a:xfrm>
          <a:prstGeom prst="rect">
            <a:avLst/>
          </a:prstGeom>
        </p:spPr>
        <p:txBody>
          <a:bodyPr anchorCtr="0" anchor="t" bIns="45700" lIns="91425" spcFirstLastPara="1" rIns="91425" wrap="square" tIns="45700">
            <a:noAutofit/>
          </a:bodyPr>
          <a:lstStyle/>
          <a:p>
            <a:pPr indent="-304800" lvl="0" marL="457200" rtl="0" algn="l">
              <a:spcBef>
                <a:spcPts val="360"/>
              </a:spcBef>
              <a:spcAft>
                <a:spcPts val="0"/>
              </a:spcAft>
              <a:buSzPts val="1200"/>
              <a:buChar char="•"/>
            </a:pPr>
            <a:r>
              <a:rPr lang="en" sz="1600"/>
              <a:t>H1: Information technology expenditure will increase </a:t>
            </a:r>
            <a:r>
              <a:rPr b="1" lang="en" sz="1600"/>
              <a:t>revenue</a:t>
            </a:r>
            <a:r>
              <a:rPr lang="en" sz="1600"/>
              <a:t> in nonprofit organizations.</a:t>
            </a:r>
            <a:endParaRPr sz="1600"/>
          </a:p>
          <a:p>
            <a:pPr indent="-304800" lvl="1" marL="914400" rtl="0" algn="l">
              <a:spcBef>
                <a:spcPts val="0"/>
              </a:spcBef>
              <a:spcAft>
                <a:spcPts val="0"/>
              </a:spcAft>
              <a:buSzPts val="1200"/>
              <a:buChar char="–"/>
            </a:pPr>
            <a:r>
              <a:rPr lang="en" sz="1600"/>
              <a:t>H1a: I</a:t>
            </a:r>
            <a:r>
              <a:rPr lang="en" sz="1600">
                <a:solidFill>
                  <a:schemeClr val="dk1"/>
                </a:solidFill>
              </a:rPr>
              <a:t>nformation technology expenditure will increase </a:t>
            </a:r>
            <a:r>
              <a:rPr b="1" lang="en" sz="1600">
                <a:solidFill>
                  <a:schemeClr val="dk1"/>
                </a:solidFill>
              </a:rPr>
              <a:t>total revenue</a:t>
            </a:r>
            <a:r>
              <a:rPr lang="en" sz="1600">
                <a:solidFill>
                  <a:schemeClr val="dk1"/>
                </a:solidFill>
              </a:rPr>
              <a:t>.</a:t>
            </a:r>
            <a:endParaRPr sz="1600"/>
          </a:p>
          <a:p>
            <a:pPr indent="-304800" lvl="1" marL="914400" rtl="0" algn="l">
              <a:spcBef>
                <a:spcPts val="0"/>
              </a:spcBef>
              <a:spcAft>
                <a:spcPts val="0"/>
              </a:spcAft>
              <a:buSzPts val="1200"/>
              <a:buChar char="–"/>
            </a:pPr>
            <a:r>
              <a:rPr lang="en" sz="1600"/>
              <a:t>H1b: Information technology expenditure will increase </a:t>
            </a:r>
            <a:r>
              <a:rPr b="1" lang="en" sz="1600"/>
              <a:t>charitable donations</a:t>
            </a:r>
            <a:r>
              <a:rPr lang="en" sz="1600"/>
              <a:t>.</a:t>
            </a:r>
            <a:endParaRPr sz="1600"/>
          </a:p>
          <a:p>
            <a:pPr indent="-304800" lvl="1" marL="914400" rtl="0" algn="l">
              <a:spcBef>
                <a:spcPts val="0"/>
              </a:spcBef>
              <a:spcAft>
                <a:spcPts val="0"/>
              </a:spcAft>
              <a:buSzPts val="1200"/>
              <a:buChar char="–"/>
            </a:pPr>
            <a:r>
              <a:rPr lang="en" sz="1600"/>
              <a:t>H1c: Information technology expenditure will increase </a:t>
            </a:r>
            <a:r>
              <a:rPr b="1" lang="en" sz="1600"/>
              <a:t>income from program service</a:t>
            </a:r>
            <a:r>
              <a:rPr lang="en" sz="1600"/>
              <a:t>.</a:t>
            </a:r>
            <a:endParaRPr sz="1600"/>
          </a:p>
          <a:p>
            <a:pPr indent="-304800" lvl="0" marL="457200" rtl="0" algn="l">
              <a:spcBef>
                <a:spcPts val="0"/>
              </a:spcBef>
              <a:spcAft>
                <a:spcPts val="0"/>
              </a:spcAft>
              <a:buSzPts val="1200"/>
              <a:buChar char="•"/>
            </a:pPr>
            <a:r>
              <a:rPr lang="en" sz="1600"/>
              <a:t>H2: Information technology expenditure will improve the </a:t>
            </a:r>
            <a:r>
              <a:rPr b="1" lang="en" sz="1600"/>
              <a:t>efficiency</a:t>
            </a:r>
            <a:r>
              <a:rPr lang="en" sz="1600"/>
              <a:t> in nonprofit organizations.</a:t>
            </a:r>
            <a:endParaRPr sz="1600"/>
          </a:p>
          <a:p>
            <a:pPr indent="-304800" lvl="1" marL="914400" rtl="0" algn="l">
              <a:spcBef>
                <a:spcPts val="0"/>
              </a:spcBef>
              <a:spcAft>
                <a:spcPts val="0"/>
              </a:spcAft>
              <a:buSzPts val="1200"/>
              <a:buChar char="–"/>
            </a:pPr>
            <a:r>
              <a:rPr lang="en" sz="1600"/>
              <a:t>H2a: Expenditure in information technology will improve the </a:t>
            </a:r>
            <a:r>
              <a:rPr b="1" lang="en" sz="1600"/>
              <a:t>management and administrative efficiency</a:t>
            </a:r>
            <a:r>
              <a:rPr lang="en" sz="1600"/>
              <a:t>.</a:t>
            </a:r>
            <a:endParaRPr sz="1600"/>
          </a:p>
          <a:p>
            <a:pPr indent="-304800" lvl="1" marL="914400" rtl="0" algn="l">
              <a:spcBef>
                <a:spcPts val="0"/>
              </a:spcBef>
              <a:spcAft>
                <a:spcPts val="0"/>
              </a:spcAft>
              <a:buSzPts val="1200"/>
              <a:buChar char="–"/>
            </a:pPr>
            <a:r>
              <a:rPr lang="en" sz="1600"/>
              <a:t>H2b: Information technology expenditure will improve </a:t>
            </a:r>
            <a:r>
              <a:rPr b="1" lang="en" sz="1600"/>
              <a:t>fundraising efficiency</a:t>
            </a:r>
            <a:r>
              <a:rPr lang="en" sz="1600"/>
              <a:t>.</a:t>
            </a:r>
            <a:endParaRPr sz="1600"/>
          </a:p>
          <a:p>
            <a:pPr indent="-304800" lvl="1" marL="914400" rtl="0" algn="l">
              <a:spcBef>
                <a:spcPts val="0"/>
              </a:spcBef>
              <a:spcAft>
                <a:spcPts val="0"/>
              </a:spcAft>
              <a:buSzPts val="1200"/>
              <a:buChar char="–"/>
            </a:pPr>
            <a:r>
              <a:rPr lang="en" sz="1600"/>
              <a:t>H2c: Information technology expenditure will improve </a:t>
            </a:r>
            <a:r>
              <a:rPr b="1" lang="en" sz="1600"/>
              <a:t>program service efficiency</a:t>
            </a:r>
            <a:r>
              <a:rPr lang="en" sz="1600"/>
              <a:t>.</a:t>
            </a:r>
            <a:endParaRPr sz="16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8"/>
          <p:cNvSpPr txBox="1"/>
          <p:nvPr>
            <p:ph type="title"/>
          </p:nvPr>
        </p:nvSpPr>
        <p:spPr>
          <a:xfrm>
            <a:off x="457200" y="707850"/>
            <a:ext cx="8229600" cy="6060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Methodology</a:t>
            </a:r>
            <a:endParaRPr/>
          </a:p>
        </p:txBody>
      </p:sp>
      <p:sp>
        <p:nvSpPr>
          <p:cNvPr id="90" name="Google Shape;90;p18"/>
          <p:cNvSpPr txBox="1"/>
          <p:nvPr>
            <p:ph idx="1" type="body"/>
          </p:nvPr>
        </p:nvSpPr>
        <p:spPr>
          <a:xfrm>
            <a:off x="457200" y="1317450"/>
            <a:ext cx="8229600" cy="3184800"/>
          </a:xfrm>
          <a:prstGeom prst="rect">
            <a:avLst/>
          </a:prstGeom>
        </p:spPr>
        <p:txBody>
          <a:bodyPr anchorCtr="0" anchor="t" bIns="45700" lIns="91425" spcFirstLastPara="1" rIns="91425" wrap="square" tIns="45700">
            <a:noAutofit/>
          </a:bodyPr>
          <a:lstStyle/>
          <a:p>
            <a:pPr indent="-330200" lvl="0" marL="457200" rtl="0" algn="l">
              <a:spcBef>
                <a:spcPts val="360"/>
              </a:spcBef>
              <a:spcAft>
                <a:spcPts val="0"/>
              </a:spcAft>
              <a:buSzPts val="1600"/>
              <a:buChar char="•"/>
            </a:pPr>
            <a:r>
              <a:rPr lang="en" sz="1600"/>
              <a:t>Longitude study</a:t>
            </a:r>
            <a:endParaRPr sz="1600"/>
          </a:p>
          <a:p>
            <a:pPr indent="-330200" lvl="0" marL="457200" rtl="0" algn="l">
              <a:spcBef>
                <a:spcPts val="0"/>
              </a:spcBef>
              <a:spcAft>
                <a:spcPts val="0"/>
              </a:spcAft>
              <a:buSzPts val="1600"/>
              <a:buChar char="•"/>
            </a:pPr>
            <a:r>
              <a:rPr lang="en" sz="1600"/>
              <a:t>Data: 990 panel data, 2010 - 2017</a:t>
            </a:r>
            <a:endParaRPr sz="1600"/>
          </a:p>
          <a:p>
            <a:pPr indent="-330200" lvl="0" marL="457200" rtl="0" algn="l">
              <a:spcBef>
                <a:spcPts val="0"/>
              </a:spcBef>
              <a:spcAft>
                <a:spcPts val="0"/>
              </a:spcAft>
              <a:buSzPts val="1600"/>
              <a:buChar char="•"/>
            </a:pPr>
            <a:r>
              <a:rPr lang="en" sz="1600"/>
              <a:t>Sample: Around 9,000 501c(3) NPOs that reported detailed IT expenditure in their Form 990</a:t>
            </a:r>
            <a:endParaRPr sz="1600"/>
          </a:p>
          <a:p>
            <a:pPr indent="-330200" lvl="0" marL="457200" rtl="0" algn="l">
              <a:spcBef>
                <a:spcPts val="0"/>
              </a:spcBef>
              <a:spcAft>
                <a:spcPts val="0"/>
              </a:spcAft>
              <a:buSzPts val="1600"/>
              <a:buChar char="•"/>
            </a:pPr>
            <a:r>
              <a:rPr lang="en" sz="1600"/>
              <a:t>Key Independent Variables</a:t>
            </a:r>
            <a:endParaRPr sz="1600"/>
          </a:p>
          <a:p>
            <a:pPr indent="-330200" lvl="1" marL="914400" rtl="0" algn="l">
              <a:spcBef>
                <a:spcPts val="0"/>
              </a:spcBef>
              <a:spcAft>
                <a:spcPts val="0"/>
              </a:spcAft>
              <a:buSzPts val="1600"/>
              <a:buChar char="–"/>
            </a:pPr>
            <a:r>
              <a:rPr lang="en" sz="1600"/>
              <a:t>990 Form </a:t>
            </a:r>
            <a:r>
              <a:rPr lang="en" sz="1600"/>
              <a:t>Part IX Statement of Functional Expenses</a:t>
            </a:r>
            <a:endParaRPr sz="1600"/>
          </a:p>
          <a:p>
            <a:pPr indent="-330200" lvl="1" marL="914400" rtl="0" algn="l">
              <a:spcBef>
                <a:spcPts val="0"/>
              </a:spcBef>
              <a:spcAft>
                <a:spcPts val="0"/>
              </a:spcAft>
              <a:buSzPts val="1600"/>
              <a:buChar char="–"/>
            </a:pPr>
            <a:r>
              <a:rPr b="1" lang="en" sz="1600"/>
              <a:t>Line 14 Information technology</a:t>
            </a:r>
            <a:endParaRPr b="1" sz="1600"/>
          </a:p>
          <a:p>
            <a:pPr indent="-330200" lvl="2" marL="1371600" rtl="0" algn="l">
              <a:spcBef>
                <a:spcPts val="0"/>
              </a:spcBef>
              <a:spcAft>
                <a:spcPts val="0"/>
              </a:spcAft>
              <a:buSzPts val="1600"/>
              <a:buChar char="•"/>
            </a:pPr>
            <a:r>
              <a:rPr lang="en"/>
              <a:t>Column (A) </a:t>
            </a:r>
            <a:r>
              <a:rPr b="1" lang="en"/>
              <a:t>Total expenses</a:t>
            </a:r>
            <a:endParaRPr b="1"/>
          </a:p>
          <a:p>
            <a:pPr indent="-330200" lvl="2" marL="1371600" rtl="0" algn="l">
              <a:spcBef>
                <a:spcPts val="0"/>
              </a:spcBef>
              <a:spcAft>
                <a:spcPts val="0"/>
              </a:spcAft>
              <a:buSzPts val="1600"/>
              <a:buChar char="•"/>
            </a:pPr>
            <a:r>
              <a:rPr lang="en"/>
              <a:t>Column (B) </a:t>
            </a:r>
            <a:r>
              <a:rPr b="1" lang="en"/>
              <a:t>Program service expenses</a:t>
            </a:r>
            <a:endParaRPr b="1"/>
          </a:p>
          <a:p>
            <a:pPr indent="-330200" lvl="2" marL="1371600" rtl="0" algn="l">
              <a:spcBef>
                <a:spcPts val="0"/>
              </a:spcBef>
              <a:spcAft>
                <a:spcPts val="0"/>
              </a:spcAft>
              <a:buSzPts val="1600"/>
              <a:buChar char="•"/>
            </a:pPr>
            <a:r>
              <a:rPr lang="en"/>
              <a:t>Column (C) </a:t>
            </a:r>
            <a:r>
              <a:rPr b="1" lang="en"/>
              <a:t>Management and general expenses</a:t>
            </a:r>
            <a:endParaRPr b="1"/>
          </a:p>
          <a:p>
            <a:pPr indent="-330200" lvl="2" marL="1371600" rtl="0" algn="l">
              <a:spcBef>
                <a:spcPts val="0"/>
              </a:spcBef>
              <a:spcAft>
                <a:spcPts val="0"/>
              </a:spcAft>
              <a:buSzPts val="1600"/>
              <a:buChar char="•"/>
            </a:pPr>
            <a:r>
              <a:rPr lang="en"/>
              <a:t>Column (D) </a:t>
            </a:r>
            <a:r>
              <a:rPr b="1" lang="en"/>
              <a:t>Fundraising expenses</a:t>
            </a:r>
            <a:endParaRPr/>
          </a:p>
          <a:p>
            <a:pPr indent="-330200" lvl="0" marL="457200" rtl="0" algn="l">
              <a:spcBef>
                <a:spcPts val="0"/>
              </a:spcBef>
              <a:spcAft>
                <a:spcPts val="0"/>
              </a:spcAft>
              <a:buSzPts val="1600"/>
              <a:buChar char="•"/>
            </a:pPr>
            <a:r>
              <a:rPr lang="en" sz="1600"/>
              <a:t>Dependent Variables</a:t>
            </a:r>
            <a:endParaRPr sz="1600"/>
          </a:p>
          <a:p>
            <a:pPr indent="-330200" lvl="1" marL="914400" rtl="0" algn="l">
              <a:spcBef>
                <a:spcPts val="0"/>
              </a:spcBef>
              <a:spcAft>
                <a:spcPts val="0"/>
              </a:spcAft>
              <a:buSzPts val="1600"/>
              <a:buChar char="–"/>
            </a:pPr>
            <a:r>
              <a:rPr lang="en" sz="1600"/>
              <a:t>Total Revenue; Total donations; Program service revenue</a:t>
            </a:r>
            <a:endParaRPr sz="1600"/>
          </a:p>
          <a:p>
            <a:pPr indent="-330200" lvl="1" marL="914400" rtl="0" algn="l">
              <a:spcBef>
                <a:spcPts val="0"/>
              </a:spcBef>
              <a:spcAft>
                <a:spcPts val="0"/>
              </a:spcAft>
              <a:buSzPts val="1600"/>
              <a:buChar char="–"/>
            </a:pPr>
            <a:r>
              <a:rPr lang="en" sz="1600"/>
              <a:t>Efficiency (cost-benefit ratio): Management-; Fundraising-; Program service-</a:t>
            </a:r>
            <a:endParaRPr sz="16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type="title"/>
          </p:nvPr>
        </p:nvSpPr>
        <p:spPr>
          <a:xfrm>
            <a:off x="457200" y="707850"/>
            <a:ext cx="8229600" cy="6060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Results</a:t>
            </a:r>
            <a:endParaRPr/>
          </a:p>
        </p:txBody>
      </p:sp>
      <p:sp>
        <p:nvSpPr>
          <p:cNvPr id="96" name="Google Shape;96;p19"/>
          <p:cNvSpPr txBox="1"/>
          <p:nvPr>
            <p:ph idx="1" type="body"/>
          </p:nvPr>
        </p:nvSpPr>
        <p:spPr>
          <a:xfrm>
            <a:off x="457200" y="1393650"/>
            <a:ext cx="8229600" cy="318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
              <a:t>Descriptive Statistics</a:t>
            </a:r>
            <a:endParaRPr/>
          </a:p>
          <a:p>
            <a:pPr indent="0" lvl="0" marL="0" rtl="0" algn="l">
              <a:spcBef>
                <a:spcPts val="360"/>
              </a:spcBef>
              <a:spcAft>
                <a:spcPts val="0"/>
              </a:spcAft>
              <a:buNone/>
            </a:pPr>
            <a:r>
              <a:t/>
            </a:r>
            <a:endParaRPr/>
          </a:p>
          <a:p>
            <a:pPr indent="0" lvl="0" marL="0" rtl="0" algn="l">
              <a:spcBef>
                <a:spcPts val="360"/>
              </a:spcBef>
              <a:spcAft>
                <a:spcPts val="0"/>
              </a:spcAft>
              <a:buNone/>
            </a:pPr>
            <a:r>
              <a:t/>
            </a:r>
            <a:endParaRPr/>
          </a:p>
        </p:txBody>
      </p:sp>
      <p:graphicFrame>
        <p:nvGraphicFramePr>
          <p:cNvPr id="97" name="Google Shape;97;p19"/>
          <p:cNvGraphicFramePr/>
          <p:nvPr/>
        </p:nvGraphicFramePr>
        <p:xfrm>
          <a:off x="457200" y="1957350"/>
          <a:ext cx="3000000" cy="3000000"/>
        </p:xfrm>
        <a:graphic>
          <a:graphicData uri="http://schemas.openxmlformats.org/drawingml/2006/table">
            <a:tbl>
              <a:tblPr>
                <a:noFill/>
                <a:tableStyleId>{F679FFD1-AE68-490C-A552-58DA03641ACC}</a:tableStyleId>
              </a:tblPr>
              <a:tblGrid>
                <a:gridCol w="3169125"/>
                <a:gridCol w="945675"/>
                <a:gridCol w="860975"/>
                <a:gridCol w="1174550"/>
                <a:gridCol w="1067750"/>
                <a:gridCol w="1067750"/>
              </a:tblGrid>
              <a:tr h="313375">
                <a:tc>
                  <a:txBody>
                    <a:bodyPr/>
                    <a:lstStyle/>
                    <a:p>
                      <a:pPr indent="0" lvl="0" marL="0" rtl="0" algn="l">
                        <a:lnSpc>
                          <a:spcPct val="115000"/>
                        </a:lnSpc>
                        <a:spcBef>
                          <a:spcPts val="0"/>
                        </a:spcBef>
                        <a:spcAft>
                          <a:spcPts val="0"/>
                        </a:spcAft>
                        <a:buNone/>
                      </a:pPr>
                      <a:r>
                        <a:rPr b="1" lang="en" sz="1200"/>
                        <a:t>Variables</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N</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Min</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Max</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Mean</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200"/>
                        <a:t>Median</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13375">
                <a:tc>
                  <a:txBody>
                    <a:bodyPr/>
                    <a:lstStyle/>
                    <a:p>
                      <a:pPr indent="0" lvl="0" marL="0" rtl="0" algn="l">
                        <a:lnSpc>
                          <a:spcPct val="115000"/>
                        </a:lnSpc>
                        <a:spcBef>
                          <a:spcPts val="0"/>
                        </a:spcBef>
                        <a:spcAft>
                          <a:spcPts val="0"/>
                        </a:spcAft>
                        <a:buNone/>
                      </a:pPr>
                      <a:r>
                        <a:rPr b="1" lang="en" sz="1200"/>
                        <a:t>Total IT Expense_t-1</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62,194</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0</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224,000,000</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342,104</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200"/>
                        <a:t>1,590</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13375">
                <a:tc>
                  <a:txBody>
                    <a:bodyPr/>
                    <a:lstStyle/>
                    <a:p>
                      <a:pPr indent="0" lvl="0" marL="0" rtl="0" algn="l">
                        <a:lnSpc>
                          <a:spcPct val="115000"/>
                        </a:lnSpc>
                        <a:spcBef>
                          <a:spcPts val="0"/>
                        </a:spcBef>
                        <a:spcAft>
                          <a:spcPts val="0"/>
                        </a:spcAft>
                        <a:buNone/>
                      </a:pPr>
                      <a:r>
                        <a:rPr b="1" lang="en" sz="1200"/>
                        <a:t>Program Service IT Expense_t-1</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62,194</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0</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224,000,000</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223,038</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200"/>
                        <a:t>0</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13375">
                <a:tc>
                  <a:txBody>
                    <a:bodyPr/>
                    <a:lstStyle/>
                    <a:p>
                      <a:pPr indent="0" lvl="0" marL="0" rtl="0" algn="l">
                        <a:lnSpc>
                          <a:spcPct val="115000"/>
                        </a:lnSpc>
                        <a:spcBef>
                          <a:spcPts val="0"/>
                        </a:spcBef>
                        <a:spcAft>
                          <a:spcPts val="0"/>
                        </a:spcAft>
                        <a:buNone/>
                      </a:pPr>
                      <a:r>
                        <a:rPr b="1" lang="en" sz="1200"/>
                        <a:t>Management and General IT Expense_t-1</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62,194</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0</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94,600,000</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115,050</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200"/>
                        <a:t>0</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13375">
                <a:tc>
                  <a:txBody>
                    <a:bodyPr/>
                    <a:lstStyle/>
                    <a:p>
                      <a:pPr indent="0" lvl="0" marL="0" rtl="0" algn="l">
                        <a:lnSpc>
                          <a:spcPct val="115000"/>
                        </a:lnSpc>
                        <a:spcBef>
                          <a:spcPts val="0"/>
                        </a:spcBef>
                        <a:spcAft>
                          <a:spcPts val="0"/>
                        </a:spcAft>
                        <a:buNone/>
                      </a:pPr>
                      <a:r>
                        <a:rPr b="1" lang="en" sz="1200"/>
                        <a:t>Fundraising IT Expense_t-1</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62,194</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0</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3,420,536</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4,015</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200"/>
                        <a:t>0</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13375">
                <a:tc>
                  <a:txBody>
                    <a:bodyPr/>
                    <a:lstStyle/>
                    <a:p>
                      <a:pPr indent="0" lvl="0" marL="0" rtl="0" algn="l">
                        <a:lnSpc>
                          <a:spcPct val="115000"/>
                        </a:lnSpc>
                        <a:spcBef>
                          <a:spcPts val="0"/>
                        </a:spcBef>
                        <a:spcAft>
                          <a:spcPts val="0"/>
                        </a:spcAft>
                        <a:buNone/>
                      </a:pPr>
                      <a:r>
                        <a:rPr b="1" lang="en" sz="1200"/>
                        <a:t>Total Revenue_t</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62,194</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0</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10,200,000,000</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35,900,000</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200"/>
                        <a:t>3,000,000</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13375">
                <a:tc>
                  <a:txBody>
                    <a:bodyPr/>
                    <a:lstStyle/>
                    <a:p>
                      <a:pPr indent="0" lvl="0" marL="0" rtl="0" algn="l">
                        <a:lnSpc>
                          <a:spcPct val="115000"/>
                        </a:lnSpc>
                        <a:spcBef>
                          <a:spcPts val="0"/>
                        </a:spcBef>
                        <a:spcAft>
                          <a:spcPts val="0"/>
                        </a:spcAft>
                        <a:buNone/>
                      </a:pPr>
                      <a:r>
                        <a:rPr b="1" lang="en" sz="1200"/>
                        <a:t>Total Asset_t</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62,194</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-72082</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24,800,000,000</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82,400,000</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200"/>
                        <a:t>4,500,000</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13375">
                <a:tc>
                  <a:txBody>
                    <a:bodyPr/>
                    <a:lstStyle/>
                    <a:p>
                      <a:pPr indent="0" lvl="0" marL="0" rtl="0" algn="l">
                        <a:lnSpc>
                          <a:spcPct val="115000"/>
                        </a:lnSpc>
                        <a:spcBef>
                          <a:spcPts val="0"/>
                        </a:spcBef>
                        <a:spcAft>
                          <a:spcPts val="0"/>
                        </a:spcAft>
                        <a:buNone/>
                      </a:pPr>
                      <a:r>
                        <a:rPr b="1" lang="en" sz="1200"/>
                        <a:t>Age_t</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58,074</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5</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822</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51</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200"/>
                        <a:t>40</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13375">
                <a:tc>
                  <a:txBody>
                    <a:bodyPr/>
                    <a:lstStyle/>
                    <a:p>
                      <a:pPr indent="0" lvl="0" marL="0" rtl="0" algn="l">
                        <a:lnSpc>
                          <a:spcPct val="115000"/>
                        </a:lnSpc>
                        <a:spcBef>
                          <a:spcPts val="0"/>
                        </a:spcBef>
                        <a:spcAft>
                          <a:spcPts val="0"/>
                        </a:spcAft>
                        <a:buNone/>
                      </a:pPr>
                      <a:r>
                        <a:rPr b="1" lang="en" sz="1200"/>
                        <a:t>Number of Employees_t</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62,194</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0</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53,526</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358</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200"/>
                        <a:t>29</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graphicFrame>
        <p:nvGraphicFramePr>
          <p:cNvPr id="102" name="Google Shape;102;p20"/>
          <p:cNvGraphicFramePr/>
          <p:nvPr/>
        </p:nvGraphicFramePr>
        <p:xfrm>
          <a:off x="99800" y="564025"/>
          <a:ext cx="3000000" cy="3000000"/>
        </p:xfrm>
        <a:graphic>
          <a:graphicData uri="http://schemas.openxmlformats.org/drawingml/2006/table">
            <a:tbl>
              <a:tblPr>
                <a:noFill/>
                <a:tableStyleId>{F679FFD1-AE68-490C-A552-58DA03641ACC}</a:tableStyleId>
              </a:tblPr>
              <a:tblGrid>
                <a:gridCol w="2470725"/>
                <a:gridCol w="1077475"/>
                <a:gridCol w="1077475"/>
                <a:gridCol w="1077475"/>
                <a:gridCol w="919625"/>
                <a:gridCol w="1143225"/>
                <a:gridCol w="1169575"/>
              </a:tblGrid>
              <a:tr h="347375">
                <a:tc rowSpan="2">
                  <a:txBody>
                    <a:bodyPr/>
                    <a:lstStyle/>
                    <a:p>
                      <a:pPr indent="0" lvl="0" marL="0" rtl="0" algn="l">
                        <a:spcBef>
                          <a:spcPts val="0"/>
                        </a:spcBef>
                        <a:spcAft>
                          <a:spcPts val="0"/>
                        </a:spcAft>
                        <a:buNone/>
                      </a:pPr>
                      <a:r>
                        <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gridSpan="2">
                  <a:txBody>
                    <a:bodyPr/>
                    <a:lstStyle/>
                    <a:p>
                      <a:pPr indent="0" lvl="0" marL="0" rtl="0" algn="l">
                        <a:lnSpc>
                          <a:spcPct val="115000"/>
                        </a:lnSpc>
                        <a:spcBef>
                          <a:spcPts val="0"/>
                        </a:spcBef>
                        <a:spcAft>
                          <a:spcPts val="0"/>
                        </a:spcAft>
                        <a:buNone/>
                      </a:pPr>
                      <a:r>
                        <a:rPr lang="en" sz="1200"/>
                        <a:t>Total Revenue</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hMerge="1"/>
                <a:tc gridSpan="2">
                  <a:txBody>
                    <a:bodyPr/>
                    <a:lstStyle/>
                    <a:p>
                      <a:pPr indent="0" lvl="0" marL="0" rtl="0" algn="l">
                        <a:lnSpc>
                          <a:spcPct val="115000"/>
                        </a:lnSpc>
                        <a:spcBef>
                          <a:spcPts val="0"/>
                        </a:spcBef>
                        <a:spcAft>
                          <a:spcPts val="0"/>
                        </a:spcAft>
                        <a:buNone/>
                      </a:pPr>
                      <a:r>
                        <a:rPr lang="en" sz="1200"/>
                        <a:t>Total Donation</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hMerge="1"/>
                <a:tc gridSpan="2">
                  <a:txBody>
                    <a:bodyPr/>
                    <a:lstStyle/>
                    <a:p>
                      <a:pPr indent="0" lvl="0" marL="0" rtl="0" algn="l">
                        <a:lnSpc>
                          <a:spcPct val="115000"/>
                        </a:lnSpc>
                        <a:spcBef>
                          <a:spcPts val="0"/>
                        </a:spcBef>
                        <a:spcAft>
                          <a:spcPts val="0"/>
                        </a:spcAft>
                        <a:buNone/>
                      </a:pPr>
                      <a:r>
                        <a:rPr lang="en" sz="1200"/>
                        <a:t>Total Program Service Revenue</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hMerge="1"/>
              </a:tr>
              <a:tr h="347375">
                <a:tc vMerge="1"/>
                <a:tc>
                  <a:txBody>
                    <a:bodyPr/>
                    <a:lstStyle/>
                    <a:p>
                      <a:pPr indent="0" lvl="0" marL="0" rtl="0" algn="l">
                        <a:lnSpc>
                          <a:spcPct val="115000"/>
                        </a:lnSpc>
                        <a:spcBef>
                          <a:spcPts val="0"/>
                        </a:spcBef>
                        <a:spcAft>
                          <a:spcPts val="0"/>
                        </a:spcAft>
                        <a:buNone/>
                      </a:pPr>
                      <a:r>
                        <a:rPr lang="en" sz="1200"/>
                        <a:t>(1)</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(2)</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(3)</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(4)</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(5)</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(6)</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47375">
                <a:tc>
                  <a:txBody>
                    <a:bodyPr/>
                    <a:lstStyle/>
                    <a:p>
                      <a:pPr indent="0" lvl="0" marL="0" rtl="0" algn="l">
                        <a:lnSpc>
                          <a:spcPct val="115000"/>
                        </a:lnSpc>
                        <a:spcBef>
                          <a:spcPts val="0"/>
                        </a:spcBef>
                        <a:spcAft>
                          <a:spcPts val="0"/>
                        </a:spcAft>
                        <a:buNone/>
                      </a:pPr>
                      <a:r>
                        <a:rPr lang="en" sz="1200"/>
                        <a:t>Total IT Expense_t-1</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200"/>
                        <a:t>4.253***</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200"/>
                        <a:t>0.229***</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200"/>
                        <a:t>3.822***</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47375">
                <a:tc>
                  <a:txBody>
                    <a:bodyPr/>
                    <a:lstStyle/>
                    <a:p>
                      <a:pPr indent="0" lvl="0" marL="0" rtl="0" algn="l">
                        <a:lnSpc>
                          <a:spcPct val="115000"/>
                        </a:lnSpc>
                        <a:spcBef>
                          <a:spcPts val="0"/>
                        </a:spcBef>
                        <a:spcAft>
                          <a:spcPts val="0"/>
                        </a:spcAft>
                        <a:buNone/>
                      </a:pPr>
                      <a:r>
                        <a:rPr lang="en" sz="1200"/>
                        <a:t>Program Service IT Expense_t-1</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200"/>
                        <a:t>3.760***</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200"/>
                        <a:t>0.259***</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200"/>
                        <a:t>3.226***</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47375">
                <a:tc>
                  <a:txBody>
                    <a:bodyPr/>
                    <a:lstStyle/>
                    <a:p>
                      <a:pPr indent="0" lvl="0" marL="0" rtl="0" algn="l">
                        <a:lnSpc>
                          <a:spcPct val="115000"/>
                        </a:lnSpc>
                        <a:spcBef>
                          <a:spcPts val="0"/>
                        </a:spcBef>
                        <a:spcAft>
                          <a:spcPts val="0"/>
                        </a:spcAft>
                        <a:buNone/>
                      </a:pPr>
                      <a:r>
                        <a:rPr lang="en" sz="1200"/>
                        <a:t>Mngmt. &amp; Gen. IT Expense_t-1</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200"/>
                        <a:t>5.888***</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200"/>
                        <a:t>-0.187**</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200"/>
                        <a:t>6.115***</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47375">
                <a:tc>
                  <a:txBody>
                    <a:bodyPr/>
                    <a:lstStyle/>
                    <a:p>
                      <a:pPr indent="0" lvl="0" marL="0" rtl="0" algn="l">
                        <a:lnSpc>
                          <a:spcPct val="115000"/>
                        </a:lnSpc>
                        <a:spcBef>
                          <a:spcPts val="0"/>
                        </a:spcBef>
                        <a:spcAft>
                          <a:spcPts val="0"/>
                        </a:spcAft>
                        <a:buNone/>
                      </a:pPr>
                      <a:r>
                        <a:rPr lang="en" sz="1200"/>
                        <a:t>Fundraising IT Expense_t-1</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200"/>
                        <a:t>33.323***</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200"/>
                        <a:t>47.943***</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200"/>
                        <a:t>-11.212**</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47375">
                <a:tc>
                  <a:txBody>
                    <a:bodyPr/>
                    <a:lstStyle/>
                    <a:p>
                      <a:pPr indent="0" lvl="0" marL="0" rtl="0" algn="l">
                        <a:spcBef>
                          <a:spcPts val="0"/>
                        </a:spcBef>
                        <a:spcAft>
                          <a:spcPts val="0"/>
                        </a:spcAft>
                        <a:buNone/>
                      </a:pPr>
                      <a:r>
                        <a:rPr lang="en" sz="1200"/>
                        <a:t>Total Asset_t</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b="1" lang="en" sz="1200"/>
                        <a:t>0.140***</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b="1" lang="en" sz="1200"/>
                        <a:t>0.137***</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b="1" lang="en" sz="1200"/>
                        <a:t>0.019***</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b="1" lang="en" sz="1200"/>
                        <a:t>0.017***</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b="1" lang="en" sz="1200"/>
                        <a:t>0.073***</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b="1" lang="en" sz="1200"/>
                        <a:t>0.071***</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47375">
                <a:tc>
                  <a:txBody>
                    <a:bodyPr/>
                    <a:lstStyle/>
                    <a:p>
                      <a:pPr indent="0" lvl="0" marL="0" rtl="0" algn="l">
                        <a:lnSpc>
                          <a:spcPct val="115000"/>
                        </a:lnSpc>
                        <a:spcBef>
                          <a:spcPts val="0"/>
                        </a:spcBef>
                        <a:spcAft>
                          <a:spcPts val="0"/>
                        </a:spcAft>
                        <a:buNone/>
                      </a:pPr>
                      <a:r>
                        <a:rPr lang="en" sz="1200"/>
                        <a:t>Age_t</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58239.280</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62240.760</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-9783.009</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-12604.000</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200"/>
                        <a:t>59373.090*</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200"/>
                        <a:t>66814.660*</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47375">
                <a:tc>
                  <a:txBody>
                    <a:bodyPr/>
                    <a:lstStyle/>
                    <a:p>
                      <a:pPr indent="0" lvl="0" marL="0" rtl="0" algn="l">
                        <a:lnSpc>
                          <a:spcPct val="115000"/>
                        </a:lnSpc>
                        <a:spcBef>
                          <a:spcPts val="0"/>
                        </a:spcBef>
                        <a:spcAft>
                          <a:spcPts val="0"/>
                        </a:spcAft>
                        <a:buNone/>
                      </a:pPr>
                      <a:r>
                        <a:rPr lang="en" sz="1200"/>
                        <a:t>Number of Employees_t</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200"/>
                        <a:t>19778.810***</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200"/>
                        <a:t>19878.920***</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200"/>
                        <a:t>2117.896***</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200"/>
                        <a:t>2098.073***</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200"/>
                        <a:t>18195.940***</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200"/>
                        <a:t>18330.710***</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347375">
                <a:tc>
                  <a:txBody>
                    <a:bodyPr/>
                    <a:lstStyle/>
                    <a:p>
                      <a:pPr indent="0" lvl="0" marL="0" rtl="0" algn="l">
                        <a:spcBef>
                          <a:spcPts val="0"/>
                        </a:spcBef>
                        <a:spcAft>
                          <a:spcPts val="0"/>
                        </a:spcAft>
                        <a:buNone/>
                      </a:pPr>
                      <a:r>
                        <a:rPr lang="en" sz="1200"/>
                        <a:t>N of Obs</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 sz="1200"/>
                        <a:t>58,074</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 sz="1200"/>
                        <a:t>58,074</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 sz="1200"/>
                        <a:t>58,074</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 sz="1200"/>
                        <a:t>58,074</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 sz="1200"/>
                        <a:t>58,074</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 sz="1200"/>
                        <a:t>58,074</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47375">
                <a:tc>
                  <a:txBody>
                    <a:bodyPr/>
                    <a:lstStyle/>
                    <a:p>
                      <a:pPr indent="0" lvl="0" marL="0" rtl="0" algn="l">
                        <a:lnSpc>
                          <a:spcPct val="115000"/>
                        </a:lnSpc>
                        <a:spcBef>
                          <a:spcPts val="0"/>
                        </a:spcBef>
                        <a:spcAft>
                          <a:spcPts val="0"/>
                        </a:spcAft>
                        <a:buNone/>
                      </a:pPr>
                      <a:r>
                        <a:rPr lang="en" sz="1200"/>
                        <a:t>N of Groups (orgs)</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9,404</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9,404</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9,404</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9,404</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9,404</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9,404</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47375">
                <a:tc>
                  <a:txBody>
                    <a:bodyPr/>
                    <a:lstStyle/>
                    <a:p>
                      <a:pPr indent="0" lvl="0" marL="0" rtl="0" algn="l">
                        <a:lnSpc>
                          <a:spcPct val="115000"/>
                        </a:lnSpc>
                        <a:spcBef>
                          <a:spcPts val="0"/>
                        </a:spcBef>
                        <a:spcAft>
                          <a:spcPts val="0"/>
                        </a:spcAft>
                        <a:buNone/>
                      </a:pPr>
                      <a:r>
                        <a:rPr lang="en" sz="1200"/>
                        <a:t>R square</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0.4174</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0.4204</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0.0355</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0.0472</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0.3262</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t>0.3334</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1"/>
          <p:cNvSpPr txBox="1"/>
          <p:nvPr>
            <p:ph type="title"/>
          </p:nvPr>
        </p:nvSpPr>
        <p:spPr>
          <a:xfrm>
            <a:off x="457200" y="707850"/>
            <a:ext cx="8229600" cy="6060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a:t>Conclusion</a:t>
            </a:r>
            <a:endParaRPr/>
          </a:p>
        </p:txBody>
      </p:sp>
      <p:sp>
        <p:nvSpPr>
          <p:cNvPr id="108" name="Google Shape;108;p21"/>
          <p:cNvSpPr txBox="1"/>
          <p:nvPr>
            <p:ph idx="1" type="body"/>
          </p:nvPr>
        </p:nvSpPr>
        <p:spPr>
          <a:xfrm>
            <a:off x="457200" y="1393650"/>
            <a:ext cx="8229600" cy="3184800"/>
          </a:xfrm>
          <a:prstGeom prst="rect">
            <a:avLst/>
          </a:prstGeom>
        </p:spPr>
        <p:txBody>
          <a:bodyPr anchorCtr="0" anchor="t" bIns="45700" lIns="91425" spcFirstLastPara="1" rIns="91425" wrap="square" tIns="45700">
            <a:noAutofit/>
          </a:bodyPr>
          <a:lstStyle/>
          <a:p>
            <a:pPr indent="-342900" lvl="0" marL="457200" rtl="0" algn="l">
              <a:spcBef>
                <a:spcPts val="360"/>
              </a:spcBef>
              <a:spcAft>
                <a:spcPts val="0"/>
              </a:spcAft>
              <a:buSzPts val="1800"/>
              <a:buChar char="•"/>
            </a:pPr>
            <a:r>
              <a:rPr lang="en"/>
              <a:t>H1: </a:t>
            </a:r>
            <a:r>
              <a:rPr lang="en"/>
              <a:t>Information technology expenditure will increase revenue in nonprofit organizations. (Accepted)</a:t>
            </a:r>
            <a:endParaRPr/>
          </a:p>
          <a:p>
            <a:pPr indent="-342900" lvl="0" marL="457200" rtl="0" algn="l">
              <a:spcBef>
                <a:spcPts val="0"/>
              </a:spcBef>
              <a:spcAft>
                <a:spcPts val="0"/>
              </a:spcAft>
              <a:buSzPts val="1800"/>
              <a:buChar char="•"/>
            </a:pPr>
            <a:r>
              <a:rPr lang="en"/>
              <a:t>H2: Information technology expenditure will improve the efficiency in nonprofit organizations. (Not accepted)</a:t>
            </a:r>
            <a:endParaRPr/>
          </a:p>
          <a:p>
            <a:pPr indent="-342900" lvl="1" marL="914400" rtl="0" algn="l">
              <a:spcBef>
                <a:spcPts val="0"/>
              </a:spcBef>
              <a:spcAft>
                <a:spcPts val="0"/>
              </a:spcAft>
              <a:buSzPts val="1800"/>
              <a:buChar char="–"/>
            </a:pPr>
            <a:r>
              <a:rPr lang="en"/>
              <a:t>Possible explanation in nonprofit starvation cycle</a:t>
            </a:r>
            <a:endParaRPr/>
          </a:p>
          <a:p>
            <a:pPr indent="-342900" lvl="0" marL="457200" rtl="0" algn="l">
              <a:spcBef>
                <a:spcPts val="0"/>
              </a:spcBef>
              <a:spcAft>
                <a:spcPts val="0"/>
              </a:spcAft>
              <a:buSzPts val="1800"/>
              <a:buChar char="•"/>
            </a:pPr>
            <a:r>
              <a:rPr lang="en"/>
              <a:t>Contribution</a:t>
            </a:r>
            <a:endParaRPr/>
          </a:p>
          <a:p>
            <a:pPr indent="-342900" lvl="0" marL="457200" rtl="0" algn="l">
              <a:spcBef>
                <a:spcPts val="0"/>
              </a:spcBef>
              <a:spcAft>
                <a:spcPts val="0"/>
              </a:spcAft>
              <a:buSzPts val="1800"/>
              <a:buChar char="•"/>
            </a:pPr>
            <a:r>
              <a:rPr lang="en"/>
              <a:t>Limitation</a:t>
            </a:r>
            <a:endParaRPr/>
          </a:p>
          <a:p>
            <a:pPr indent="-342900" lvl="0" marL="457200" rtl="0" algn="l">
              <a:spcBef>
                <a:spcPts val="0"/>
              </a:spcBef>
              <a:spcAft>
                <a:spcPts val="0"/>
              </a:spcAft>
              <a:buSzPts val="1800"/>
              <a:buChar char="•"/>
            </a:pPr>
            <a:r>
              <a:rPr lang="en"/>
              <a:t>Future Study</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RU_template_FASN_16x9 widescreen">
  <a:themeElements>
    <a:clrScheme name="RU_Template_Verdana_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