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75AB02-CBE8-4EB9-9234-1ADDF1390C75}">
  <a:tblStyle styleId="{DC75AB02-CBE8-4EB9-9234-1ADDF1390C7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4"/>
    <p:restoredTop sz="96875"/>
  </p:normalViewPr>
  <p:slideViewPr>
    <p:cSldViewPr snapToGrid="0">
      <p:cViewPr varScale="1">
        <p:scale>
          <a:sx n="203" d="100"/>
          <a:sy n="203" d="100"/>
        </p:scale>
        <p:origin x="72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0e2744f5a_0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0e2744f5a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0e2744f5a_0_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0e2744f5a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0e2744f5a_0_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0e2744f5a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0e2744f5a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0e2744f5a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0e2744f5a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0e2744f5a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0e2744f5a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0e2744f5a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0e2744f5a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0e2744f5a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0e2744f5a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0e2744f5a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0e2744f5a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0e2744f5a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0e2744f5a_0_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00e2744f5a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0e2744f5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0e2744f5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Nonprofit organizations generally lag in adopting IT, compared to their counterparts in for-profit sector. One main reason is lack of funding sources, because IT is expensive to establish, maintain, and upgrade.</a:t>
            </a:r>
            <a:endParaRPr dirty="0"/>
          </a:p>
          <a:p>
            <a:pPr marL="0" lvl="0" indent="0" algn="l" rtl="0">
              <a:spcBef>
                <a:spcPts val="0"/>
              </a:spcBef>
              <a:spcAft>
                <a:spcPts val="0"/>
              </a:spcAft>
              <a:buNone/>
            </a:pPr>
            <a:endParaRPr dirty="0">
              <a:solidFill>
                <a:srgbClr val="333333"/>
              </a:solidFill>
              <a:highlight>
                <a:schemeClr val="lt1"/>
              </a:highlight>
            </a:endParaRPr>
          </a:p>
          <a:p>
            <a:pPr marL="0" lvl="0" indent="0" algn="l" rtl="0">
              <a:spcBef>
                <a:spcPts val="0"/>
              </a:spcBef>
              <a:spcAft>
                <a:spcPts val="0"/>
              </a:spcAft>
              <a:buNone/>
            </a:pPr>
            <a:r>
              <a:rPr lang="en" dirty="0">
                <a:solidFill>
                  <a:srgbClr val="333333"/>
                </a:solidFill>
                <a:highlight>
                  <a:schemeClr val="lt1"/>
                </a:highlight>
              </a:rPr>
              <a:t>COVID-19 reshape the nonprofit sector and enlarge their challenges in post pandemic era. For example, fewer fundraising campaigns are taking place on the ground. Events are hold virtually, like the ARNOVA conference. Volunteer recruitment is difficult because social distancing. Internal communication is challenging with remote work. Community engagement is challenging with people stay at home. </a:t>
            </a:r>
            <a:endParaRPr dirty="0">
              <a:solidFill>
                <a:srgbClr val="333333"/>
              </a:solidFill>
              <a:highlight>
                <a:schemeClr val="lt1"/>
              </a:highlight>
            </a:endParaRPr>
          </a:p>
          <a:p>
            <a:pPr marL="0" lvl="0" indent="0" algn="l" rtl="0">
              <a:spcBef>
                <a:spcPts val="0"/>
              </a:spcBef>
              <a:spcAft>
                <a:spcPts val="0"/>
              </a:spcAft>
              <a:buNone/>
            </a:pPr>
            <a:endParaRPr dirty="0">
              <a:solidFill>
                <a:srgbClr val="333333"/>
              </a:solidFill>
              <a:highlight>
                <a:schemeClr val="lt1"/>
              </a:highlight>
            </a:endParaRPr>
          </a:p>
          <a:p>
            <a:pPr marL="0" lvl="0" indent="0" algn="l" rtl="0">
              <a:spcBef>
                <a:spcPts val="0"/>
              </a:spcBef>
              <a:spcAft>
                <a:spcPts val="0"/>
              </a:spcAft>
              <a:buNone/>
            </a:pPr>
            <a:r>
              <a:rPr lang="en" dirty="0">
                <a:solidFill>
                  <a:srgbClr val="333333"/>
                </a:solidFill>
                <a:highlight>
                  <a:schemeClr val="lt1"/>
                </a:highlight>
              </a:rPr>
              <a:t>Nonprofit managers are struggling with adopting many kinds of information technology.</a:t>
            </a:r>
            <a:r>
              <a:rPr lang="en" dirty="0"/>
              <a:t> One major challenge is, it is hard to convince the donors or funders that IT investments worth it as it’s not easy to evaluate the output and outcome.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my dissertation investigate whether the IT expenditure can be paid off - the title is the financial returns of information technology adoption in nonprofit organizations. </a:t>
            </a:r>
            <a:endParaRPr dirty="0"/>
          </a:p>
          <a:p>
            <a:pPr marL="0" lvl="0" indent="0" algn="l" rtl="0">
              <a:spcBef>
                <a:spcPts val="0"/>
              </a:spcBef>
              <a:spcAft>
                <a:spcPts val="0"/>
              </a:spcAft>
              <a:buNone/>
            </a:pPr>
            <a:r>
              <a:rPr lang="en" dirty="0"/>
              <a:t>In the first essay of my dissertation, I found positive impact of IT expenditure on total donations of nonprofit organizations with 990 data.</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In practice, nonprofit managers generally believe that investment in information technology will bring benefits. But why? What’s the behavioral mechanism behind it? Donors as key stakeholders are one of the main factors that distinguish nonprofits from the private sector. So, I designed this study to investigate the IT payoff problem from the donor’s view.</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Previous studies support that good organizational performance attracts donations. Nevertheless, no studies have looked at the level of IT adoption as part of the performance. Meanwhile, a rich body of literature has discussed the negative impact of overhead costs on donations. Studies also find overhead aversions change on different types of overhead. Among them, many are experimental studies. However, none of the studies have investigated the impact of information technology cost as part of the overhead expenses. Thus, the purpose of this study is to test the donor’s reaction to the organizations’ performance about information technology adoption and the expenses the organizations spend on it.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0e2744f5a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0e2744f5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0e2744f5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0e2744f5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0e2744f5a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0e2744f5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survey experiment is conducted online. The survey is distributed through Rutgers-Newark SPAA Omnibus program. It is an annual program sponsored by the Center for Experimental and Behavioral Public Administration (CEBPA) in my school. </a:t>
            </a:r>
            <a:endParaRPr/>
          </a:p>
          <a:p>
            <a:pPr marL="0" lvl="0" indent="0" algn="l" rtl="0">
              <a:spcBef>
                <a:spcPts val="0"/>
              </a:spcBef>
              <a:spcAft>
                <a:spcPts val="0"/>
              </a:spcAft>
              <a:buNone/>
            </a:pPr>
            <a:r>
              <a:rPr lang="en"/>
              <a:t>In April 2021, the Omnibus ran a survey experiment on Qualtrics. This study is one of the eight studies in the Omnibus.</a:t>
            </a:r>
            <a:endParaRPr/>
          </a:p>
          <a:p>
            <a:pPr marL="0" lvl="0" indent="0" algn="l" rtl="0">
              <a:spcBef>
                <a:spcPts val="0"/>
              </a:spcBef>
              <a:spcAft>
                <a:spcPts val="0"/>
              </a:spcAft>
              <a:buNone/>
            </a:pPr>
            <a:r>
              <a:rPr lang="en"/>
              <a:t>One thousand and forty responses with national representative quotas are received.</a:t>
            </a:r>
            <a:endParaRPr/>
          </a:p>
          <a:p>
            <a:pPr marL="0" lvl="0" indent="0" algn="l" rtl="0">
              <a:spcBef>
                <a:spcPts val="0"/>
              </a:spcBef>
              <a:spcAft>
                <a:spcPts val="0"/>
              </a:spcAft>
              <a:buNone/>
            </a:pPr>
            <a:r>
              <a:rPr lang="en"/>
              <a:t>The sampling quotas by age, gender, race-ethnicity, and region were established for the survey based on the most recent estimates of the US population from the US Census Bureau, QuickFacts.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0e2744f5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0e2744f5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experiment used a 2 x 4 x 3 factorial design. The three attributes are the amount of IT expenses, the purposes of IT expenses, the level of IT adoption. In the expense amount, the two levels are less than 1% and 5% of the total expenses. The purposes of expenses are manipulated as no information (baseline), management purposes, fundraising purposes, program service purposes. The levels of IT adoption are average (baseline), below average, and above average.</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None/>
            </a:pPr>
            <a:r>
              <a:rPr lang="en"/>
              <a:t>First, one of the 24 vignettes includes a statement about a nonprofit organization’s IT adoption was randomly assigned to the participants. “In the 2020 fiscal year, a nonprofit organization spent [‘less than 1%’ / ‘5%’] of its budget on information technology (software and hardware). The IT budget was mainly spent for [no information / ‘fundraising purposes’ / ‘program service purposes’ / ‘management purposes’]. Each year, a third-party agency conducts an assessment on the IT adoption level of nonprofit organizations. Last year, this organization’s IT adoption level was [ ‘below average’ / ‘average’ / ‘above average’].” After reading the statement, the participants use a 0-10 scale to evaluate their likelihood of donation.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0e2744f5a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0e2744f5a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 used the Average Marginal Component Effect Analysis to evaluate the impact of each randomized treatment on donations. AMCE represents the marginal effect of a particular attribute while averaging over the remaining attributes in the regression model. In this study, it measures the average causal effect of each attribute on donation behavior. The dependent variable is the donor's willingness to donate. The independent variables are the percentage of IT expenses, the purpose of IT expenses, and IT adoption level. I compared results within demographic groups based on gender, age, race-ethnicity, education level, income level, employer sector, volunteer status, donor status, to see the difference in the effects.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0e2744f5a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0e2744f5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Here is the results of the AMCE analysis.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The Percentage of Total Budget. When people see the organization spend 5% of its budget on IT, they are more likely to donate than those who see less than 1% of total budget spent on IT. This result rejected the second hypothesis, IT expenses does not have a negative impact on donations. Actually, within a reasonable range, the higher spending on IT, the more likely donors will donate.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The Purpose of IT projects. We thought donors are in favor of information disclosure about where the organization spend their IT budget on, because organizational transparency is welcomed. Surprisingly, no. This result rejected the third hypothesis. Detailed information disclosure of IT expenditure purposes has a negative impact on donations. Especially, donors do not like spending money on program service related IT projects and IT budget for fundraising purposes.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IT adoption performance. The result is not surprising. Performance in IT adoption has a positive impact on donations, though the result is not statistically significant.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0e2744f5a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0e2744f5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study confirms that performance matters for donations. The IT adoption level reveals part of the performance of the organizations and it positively impact donations.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Overhead aversion. Though previous literature suggests that higher proportion of overhead over decreases charitable donations. However, the amount of IT expenditures has a positive impact on donations. One implication is, IT cost is different from other overhead cost. It should not be seen as simple part of the cost on infrastructure. One potential explanation is, people may have expectations about adopting IT to save money on administration. IT spending should not be neglected in nonprofit literature.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Information disclosure and transparency is not always a good thing. In this study, donors care about the purpose of IT spending in nonprofits. Nonprofits need to be careful about how to communicate the right information with donors to receive their support on IT projects, or more broadly speaking, support management, fundraising, and program expenses.</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1371600" y="3115170"/>
            <a:ext cx="6400800" cy="1314300"/>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Clr>
                <a:schemeClr val="dk1"/>
              </a:buClr>
              <a:buSzPts val="3000"/>
              <a:buFont typeface="Arial"/>
              <a:buNone/>
              <a:defRPr sz="3000">
                <a:solidFill>
                  <a:schemeClr val="dk1"/>
                </a:solidFill>
              </a:defRPr>
            </a:lvl1pPr>
            <a:lvl2pPr lvl="1" algn="l">
              <a:spcBef>
                <a:spcPts val="360"/>
              </a:spcBef>
              <a:spcAft>
                <a:spcPts val="0"/>
              </a:spcAft>
              <a:buClr>
                <a:schemeClr val="dk2"/>
              </a:buClr>
              <a:buSzPts val="1800"/>
              <a:buChar char="–"/>
              <a:defRPr/>
            </a:lvl2pPr>
            <a:lvl3pPr lvl="2" algn="l">
              <a:spcBef>
                <a:spcPts val="360"/>
              </a:spcBef>
              <a:spcAft>
                <a:spcPts val="0"/>
              </a:spcAft>
              <a:buClr>
                <a:schemeClr val="dk2"/>
              </a:buClr>
              <a:buSzPts val="1800"/>
              <a:buChar char="•"/>
              <a:defRPr/>
            </a:lvl3pPr>
            <a:lvl4pPr lvl="3" algn="l">
              <a:spcBef>
                <a:spcPts val="360"/>
              </a:spcBef>
              <a:spcAft>
                <a:spcPts val="0"/>
              </a:spcAft>
              <a:buClr>
                <a:schemeClr val="dk2"/>
              </a:buClr>
              <a:buSzPts val="1800"/>
              <a:buChar char="–"/>
              <a:defRPr/>
            </a:lvl4pPr>
            <a:lvl5pPr lvl="4" algn="l">
              <a:spcBef>
                <a:spcPts val="360"/>
              </a:spcBef>
              <a:spcAft>
                <a:spcPts val="0"/>
              </a:spcAft>
              <a:buClr>
                <a:schemeClr val="dk2"/>
              </a:buClr>
              <a:buSzPts val="1800"/>
              <a:buChar char="»"/>
              <a:defRPr/>
            </a:lvl5pPr>
            <a:lvl6pPr lvl="5" algn="l">
              <a:spcBef>
                <a:spcPts val="360"/>
              </a:spcBef>
              <a:spcAft>
                <a:spcPts val="0"/>
              </a:spcAft>
              <a:buClr>
                <a:srgbClr val="5F5F5F"/>
              </a:buClr>
              <a:buSzPts val="1800"/>
              <a:buChar char="»"/>
              <a:defRPr/>
            </a:lvl6pPr>
            <a:lvl7pPr lvl="6" algn="l">
              <a:spcBef>
                <a:spcPts val="360"/>
              </a:spcBef>
              <a:spcAft>
                <a:spcPts val="0"/>
              </a:spcAft>
              <a:buClr>
                <a:srgbClr val="5F5F5F"/>
              </a:buClr>
              <a:buSzPts val="1800"/>
              <a:buChar char="»"/>
              <a:defRPr/>
            </a:lvl7pPr>
            <a:lvl8pPr lvl="7" algn="l">
              <a:spcBef>
                <a:spcPts val="360"/>
              </a:spcBef>
              <a:spcAft>
                <a:spcPts val="0"/>
              </a:spcAft>
              <a:buClr>
                <a:srgbClr val="5F5F5F"/>
              </a:buClr>
              <a:buSzPts val="1800"/>
              <a:buChar char="»"/>
              <a:defRPr/>
            </a:lvl8pPr>
            <a:lvl9pPr lvl="8" algn="l">
              <a:spcBef>
                <a:spcPts val="360"/>
              </a:spcBef>
              <a:spcAft>
                <a:spcPts val="0"/>
              </a:spcAft>
              <a:buClr>
                <a:srgbClr val="5F5F5F"/>
              </a:buClr>
              <a:buSzPts val="1800"/>
              <a:buChar char="»"/>
              <a:defRPr/>
            </a:lvl9pPr>
          </a:lstStyle>
          <a:p>
            <a:endParaRPr/>
          </a:p>
        </p:txBody>
      </p:sp>
      <p:sp>
        <p:nvSpPr>
          <p:cNvPr id="12" name="Google Shape;12;p2"/>
          <p:cNvSpPr txBox="1">
            <a:spLocks noGrp="1"/>
          </p:cNvSpPr>
          <p:nvPr>
            <p:ph type="ctrTitle"/>
          </p:nvPr>
        </p:nvSpPr>
        <p:spPr>
          <a:xfrm>
            <a:off x="685800" y="1798339"/>
            <a:ext cx="7772400" cy="110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422725" y="361950"/>
            <a:ext cx="2622604" cy="7789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28">
          <p15:clr>
            <a:srgbClr val="FBAE40"/>
          </p15:clr>
        </p15:guide>
        <p15:guide id="2" pos="1920">
          <p15:clr>
            <a:srgbClr val="FBAE40"/>
          </p15:clr>
        </p15:guide>
        <p15:guide id="3" pos="2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457200" y="707850"/>
            <a:ext cx="8229600" cy="6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body" idx="1"/>
          </p:nvPr>
        </p:nvSpPr>
        <p:spPr>
          <a:xfrm rot="5400000">
            <a:off x="2979600" y="-1128750"/>
            <a:ext cx="31848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rgbClr val="5F5F5F"/>
              </a:buClr>
              <a:buSzPts val="1800"/>
              <a:buChar char="»"/>
              <a:defRPr/>
            </a:lvl6pPr>
            <a:lvl7pPr marL="3200400" lvl="6" indent="-342900" algn="l">
              <a:spcBef>
                <a:spcPts val="360"/>
              </a:spcBef>
              <a:spcAft>
                <a:spcPts val="0"/>
              </a:spcAft>
              <a:buClr>
                <a:srgbClr val="5F5F5F"/>
              </a:buClr>
              <a:buSzPts val="1800"/>
              <a:buChar char="»"/>
              <a:defRPr/>
            </a:lvl7pPr>
            <a:lvl8pPr marL="3657600" lvl="7" indent="-342900" algn="l">
              <a:spcBef>
                <a:spcPts val="360"/>
              </a:spcBef>
              <a:spcAft>
                <a:spcPts val="0"/>
              </a:spcAft>
              <a:buClr>
                <a:srgbClr val="5F5F5F"/>
              </a:buClr>
              <a:buSzPts val="1800"/>
              <a:buChar char="»"/>
              <a:defRPr/>
            </a:lvl8pPr>
            <a:lvl9pPr marL="4114800" lvl="8" indent="-342900" algn="l">
              <a:spcBef>
                <a:spcPts val="360"/>
              </a:spcBef>
              <a:spcAft>
                <a:spcPts val="0"/>
              </a:spcAft>
              <a:buClr>
                <a:srgbClr val="5F5F5F"/>
              </a:buClr>
              <a:buSzPts val="1800"/>
              <a:buChar char="»"/>
              <a:defRPr/>
            </a:lvl9pPr>
          </a:lstStyle>
          <a:p>
            <a:endParaRPr/>
          </a:p>
        </p:txBody>
      </p:sp>
      <p:sp>
        <p:nvSpPr>
          <p:cNvPr id="52" name="Google Shape;52;p11"/>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rot="5400000">
            <a:off x="5749800" y="1606478"/>
            <a:ext cx="38166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body" idx="1"/>
          </p:nvPr>
        </p:nvSpPr>
        <p:spPr>
          <a:xfrm rot="5400000">
            <a:off x="1558800" y="-374722"/>
            <a:ext cx="38166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rgbClr val="5F5F5F"/>
              </a:buClr>
              <a:buSzPts val="1800"/>
              <a:buChar char="»"/>
              <a:defRPr/>
            </a:lvl6pPr>
            <a:lvl7pPr marL="3200400" lvl="6" indent="-342900" algn="l">
              <a:spcBef>
                <a:spcPts val="360"/>
              </a:spcBef>
              <a:spcAft>
                <a:spcPts val="0"/>
              </a:spcAft>
              <a:buClr>
                <a:srgbClr val="5F5F5F"/>
              </a:buClr>
              <a:buSzPts val="1800"/>
              <a:buChar char="»"/>
              <a:defRPr/>
            </a:lvl7pPr>
            <a:lvl8pPr marL="3657600" lvl="7" indent="-342900" algn="l">
              <a:spcBef>
                <a:spcPts val="360"/>
              </a:spcBef>
              <a:spcAft>
                <a:spcPts val="0"/>
              </a:spcAft>
              <a:buClr>
                <a:srgbClr val="5F5F5F"/>
              </a:buClr>
              <a:buSzPts val="1800"/>
              <a:buChar char="»"/>
              <a:defRPr/>
            </a:lvl8pPr>
            <a:lvl9pPr marL="4114800" lvl="8" indent="-342900" algn="l">
              <a:spcBef>
                <a:spcPts val="360"/>
              </a:spcBef>
              <a:spcAft>
                <a:spcPts val="0"/>
              </a:spcAft>
              <a:buClr>
                <a:srgbClr val="5F5F5F"/>
              </a:buClr>
              <a:buSzPts val="1800"/>
              <a:buChar char="»"/>
              <a:defRPr/>
            </a:lvl9pPr>
          </a:lstStyle>
          <a:p>
            <a:endParaRPr/>
          </a:p>
        </p:txBody>
      </p:sp>
      <p:sp>
        <p:nvSpPr>
          <p:cNvPr id="56" name="Google Shape;56;p12"/>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68300" rtl="0">
              <a:spcBef>
                <a:spcPts val="440"/>
              </a:spcBef>
              <a:spcAft>
                <a:spcPts val="0"/>
              </a:spcAft>
              <a:buSzPts val="2200"/>
              <a:buChar char="•"/>
              <a:defRPr/>
            </a:lvl1pPr>
            <a:lvl2pPr marL="914400" lvl="1" indent="-342900" rtl="0">
              <a:spcBef>
                <a:spcPts val="360"/>
              </a:spcBef>
              <a:spcAft>
                <a:spcPts val="0"/>
              </a:spcAft>
              <a:buSzPts val="1800"/>
              <a:buChar char="–"/>
              <a:defRPr/>
            </a:lvl2pPr>
            <a:lvl3pPr marL="1371600" lvl="2" indent="-330200" rtl="0">
              <a:spcBef>
                <a:spcPts val="320"/>
              </a:spcBef>
              <a:spcAft>
                <a:spcPts val="0"/>
              </a:spcAft>
              <a:buSzPts val="1600"/>
              <a:buChar char="•"/>
              <a:defRPr/>
            </a:lvl3pPr>
            <a:lvl4pPr marL="1828800" lvl="3" indent="-317500" rtl="0">
              <a:spcBef>
                <a:spcPts val="280"/>
              </a:spcBef>
              <a:spcAft>
                <a:spcPts val="0"/>
              </a:spcAft>
              <a:buSzPts val="1400"/>
              <a:buChar char="–"/>
              <a:defRPr/>
            </a:lvl4pPr>
            <a:lvl5pPr marL="2286000" lvl="4" indent="-317500" rtl="0">
              <a:spcBef>
                <a:spcPts val="280"/>
              </a:spcBef>
              <a:spcAft>
                <a:spcPts val="0"/>
              </a:spcAft>
              <a:buSzPts val="1400"/>
              <a:buChar char="»"/>
              <a:defRPr/>
            </a:lvl5pPr>
            <a:lvl6pPr marL="2743200" lvl="5" indent="-317500" rtl="0">
              <a:spcBef>
                <a:spcPts val="280"/>
              </a:spcBef>
              <a:spcAft>
                <a:spcPts val="0"/>
              </a:spcAft>
              <a:buSzPts val="1400"/>
              <a:buChar char="»"/>
              <a:defRPr/>
            </a:lvl6pPr>
            <a:lvl7pPr marL="3200400" lvl="6" indent="-317500" rtl="0">
              <a:spcBef>
                <a:spcPts val="280"/>
              </a:spcBef>
              <a:spcAft>
                <a:spcPts val="0"/>
              </a:spcAft>
              <a:buSzPts val="1400"/>
              <a:buChar char="»"/>
              <a:defRPr/>
            </a:lvl7pPr>
            <a:lvl8pPr marL="3657600" lvl="7" indent="-317500" rtl="0">
              <a:spcBef>
                <a:spcPts val="280"/>
              </a:spcBef>
              <a:spcAft>
                <a:spcPts val="0"/>
              </a:spcAft>
              <a:buSzPts val="1400"/>
              <a:buChar char="»"/>
              <a:defRPr/>
            </a:lvl8pPr>
            <a:lvl9pPr marL="4114800" lvl="8" indent="-317500" rtl="0">
              <a:spcBef>
                <a:spcPts val="280"/>
              </a:spcBef>
              <a:spcAft>
                <a:spcPts val="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61"/>
        <p:cNvGrpSpPr/>
        <p:nvPr/>
      </p:nvGrpSpPr>
      <p:grpSpPr>
        <a:xfrm>
          <a:off x="0" y="0"/>
          <a:ext cx="0" cy="0"/>
          <a:chOff x="0" y="0"/>
          <a:chExt cx="0" cy="0"/>
        </a:xfrm>
      </p:grpSpPr>
      <p:cxnSp>
        <p:nvCxnSpPr>
          <p:cNvPr id="62" name="Google Shape;62;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3" name="Google Shape;63;p14"/>
          <p:cNvSpPr txBox="1">
            <a:spLocks noGrp="1"/>
          </p:cNvSpPr>
          <p:nvPr>
            <p:ph type="title"/>
          </p:nvPr>
        </p:nvSpPr>
        <p:spPr>
          <a:xfrm>
            <a:off x="480750" y="1764950"/>
            <a:ext cx="8222100" cy="907500"/>
          </a:xfrm>
          <a:prstGeom prst="rect">
            <a:avLst/>
          </a:prstGeom>
        </p:spPr>
        <p:txBody>
          <a:bodyPr spcFirstLastPara="1" wrap="square" lIns="91425" tIns="45700" rIns="91425" bIns="457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4" name="Google Shape;6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707850"/>
            <a:ext cx="8229600" cy="6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457200" y="1393650"/>
            <a:ext cx="8229600" cy="318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rgbClr val="5F5F5F"/>
              </a:buClr>
              <a:buSzPts val="1800"/>
              <a:buChar char="»"/>
              <a:defRPr/>
            </a:lvl6pPr>
            <a:lvl7pPr marL="3200400" lvl="6" indent="-342900" algn="l">
              <a:spcBef>
                <a:spcPts val="360"/>
              </a:spcBef>
              <a:spcAft>
                <a:spcPts val="0"/>
              </a:spcAft>
              <a:buClr>
                <a:srgbClr val="5F5F5F"/>
              </a:buClr>
              <a:buSzPts val="1800"/>
              <a:buChar char="»"/>
              <a:defRPr/>
            </a:lvl7pPr>
            <a:lvl8pPr marL="3657600" lvl="7" indent="-342900" algn="l">
              <a:spcBef>
                <a:spcPts val="360"/>
              </a:spcBef>
              <a:spcAft>
                <a:spcPts val="0"/>
              </a:spcAft>
              <a:buClr>
                <a:srgbClr val="5F5F5F"/>
              </a:buClr>
              <a:buSzPts val="1800"/>
              <a:buChar char="»"/>
              <a:defRPr/>
            </a:lvl8pPr>
            <a:lvl9pPr marL="4114800" lvl="8" indent="-342900" algn="l">
              <a:spcBef>
                <a:spcPts val="360"/>
              </a:spcBef>
              <a:spcAft>
                <a:spcPts val="0"/>
              </a:spcAft>
              <a:buClr>
                <a:srgbClr val="5F5F5F"/>
              </a:buClr>
              <a:buSzPts val="1800"/>
              <a:buChar char="»"/>
              <a:defRPr/>
            </a:lvl9pPr>
          </a:lstStyle>
          <a:p>
            <a:endParaRPr/>
          </a:p>
        </p:txBody>
      </p:sp>
      <p:sp>
        <p:nvSpPr>
          <p:cNvPr id="17" name="Google Shape;17;p3"/>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2"/>
              </a:buClr>
              <a:buSzPts val="2000"/>
              <a:buFont typeface="Arial"/>
              <a:buNone/>
              <a:defRPr sz="2000"/>
            </a:lvl1pPr>
            <a:lvl2pPr marL="914400" lvl="1" indent="-228600" algn="l">
              <a:spcBef>
                <a:spcPts val="360"/>
              </a:spcBef>
              <a:spcAft>
                <a:spcPts val="0"/>
              </a:spcAft>
              <a:buClr>
                <a:schemeClr val="dk2"/>
              </a:buClr>
              <a:buSzPts val="1800"/>
              <a:buFont typeface="Arial"/>
              <a:buNone/>
              <a:defRPr sz="1800"/>
            </a:lvl2pPr>
            <a:lvl3pPr marL="1371600" lvl="2" indent="-228600" algn="l">
              <a:spcBef>
                <a:spcPts val="320"/>
              </a:spcBef>
              <a:spcAft>
                <a:spcPts val="0"/>
              </a:spcAft>
              <a:buClr>
                <a:schemeClr val="dk2"/>
              </a:buClr>
              <a:buSzPts val="1600"/>
              <a:buFont typeface="Arial"/>
              <a:buNone/>
              <a:defRPr sz="1600"/>
            </a:lvl3pPr>
            <a:lvl4pPr marL="1828800" lvl="3" indent="-228600" algn="l">
              <a:spcBef>
                <a:spcPts val="280"/>
              </a:spcBef>
              <a:spcAft>
                <a:spcPts val="0"/>
              </a:spcAft>
              <a:buClr>
                <a:schemeClr val="dk2"/>
              </a:buClr>
              <a:buSzPts val="1400"/>
              <a:buFont typeface="Arial"/>
              <a:buNone/>
              <a:defRPr sz="1400"/>
            </a:lvl4pPr>
            <a:lvl5pPr marL="2286000" lvl="4" indent="-228600" algn="l">
              <a:spcBef>
                <a:spcPts val="280"/>
              </a:spcBef>
              <a:spcAft>
                <a:spcPts val="0"/>
              </a:spcAft>
              <a:buClr>
                <a:schemeClr val="dk2"/>
              </a:buClr>
              <a:buSzPts val="1400"/>
              <a:buFont typeface="Arial"/>
              <a:buNone/>
              <a:defRPr sz="1400"/>
            </a:lvl5pPr>
            <a:lvl6pPr marL="2743200" lvl="5" indent="-228600" algn="l">
              <a:spcBef>
                <a:spcPts val="280"/>
              </a:spcBef>
              <a:spcAft>
                <a:spcPts val="0"/>
              </a:spcAft>
              <a:buClr>
                <a:srgbClr val="5F5F5F"/>
              </a:buClr>
              <a:buSzPts val="1400"/>
              <a:buFont typeface="Arial"/>
              <a:buNone/>
              <a:defRPr sz="1400"/>
            </a:lvl6pPr>
            <a:lvl7pPr marL="3200400" lvl="6" indent="-228600" algn="l">
              <a:spcBef>
                <a:spcPts val="280"/>
              </a:spcBef>
              <a:spcAft>
                <a:spcPts val="0"/>
              </a:spcAft>
              <a:buClr>
                <a:srgbClr val="5F5F5F"/>
              </a:buClr>
              <a:buSzPts val="1400"/>
              <a:buFont typeface="Arial"/>
              <a:buNone/>
              <a:defRPr sz="1400"/>
            </a:lvl7pPr>
            <a:lvl8pPr marL="3657600" lvl="7" indent="-228600" algn="l">
              <a:spcBef>
                <a:spcPts val="280"/>
              </a:spcBef>
              <a:spcAft>
                <a:spcPts val="0"/>
              </a:spcAft>
              <a:buClr>
                <a:srgbClr val="5F5F5F"/>
              </a:buClr>
              <a:buSzPts val="1400"/>
              <a:buFont typeface="Arial"/>
              <a:buNone/>
              <a:defRPr sz="1400"/>
            </a:lvl8pPr>
            <a:lvl9pPr marL="4114800" lvl="8" indent="-228600" algn="l">
              <a:spcBef>
                <a:spcPts val="280"/>
              </a:spcBef>
              <a:spcAft>
                <a:spcPts val="0"/>
              </a:spcAft>
              <a:buClr>
                <a:srgbClr val="5F5F5F"/>
              </a:buClr>
              <a:buSzPts val="1400"/>
              <a:buFont typeface="Arial"/>
              <a:buNone/>
              <a:defRPr sz="1400"/>
            </a:lvl9pPr>
          </a:lstStyle>
          <a:p>
            <a:endParaRPr/>
          </a:p>
        </p:txBody>
      </p:sp>
      <p:sp>
        <p:nvSpPr>
          <p:cNvPr id="21" name="Google Shape;21;p4"/>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707850"/>
            <a:ext cx="8229600" cy="6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457200" y="1376940"/>
            <a:ext cx="4038600" cy="31347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2"/>
              </a:buClr>
              <a:buSzPts val="2800"/>
              <a:buFont typeface="Arial"/>
              <a:buChar char="•"/>
              <a:defRPr sz="2800"/>
            </a:lvl1pPr>
            <a:lvl2pPr marL="914400" lvl="1" indent="-381000" algn="l">
              <a:spcBef>
                <a:spcPts val="480"/>
              </a:spcBef>
              <a:spcAft>
                <a:spcPts val="0"/>
              </a:spcAft>
              <a:buClr>
                <a:schemeClr val="dk2"/>
              </a:buClr>
              <a:buSzPts val="2400"/>
              <a:buFont typeface="Arial"/>
              <a:buChar char="–"/>
              <a:defRPr sz="2400"/>
            </a:lvl2pPr>
            <a:lvl3pPr marL="1371600" lvl="2" indent="-355600" algn="l">
              <a:spcBef>
                <a:spcPts val="400"/>
              </a:spcBef>
              <a:spcAft>
                <a:spcPts val="0"/>
              </a:spcAft>
              <a:buClr>
                <a:schemeClr val="dk2"/>
              </a:buClr>
              <a:buSzPts val="2000"/>
              <a:buFont typeface="Arial"/>
              <a:buChar char="•"/>
              <a:defRPr sz="2000"/>
            </a:lvl3pPr>
            <a:lvl4pPr marL="1828800" lvl="3" indent="-342900" algn="l">
              <a:spcBef>
                <a:spcPts val="360"/>
              </a:spcBef>
              <a:spcAft>
                <a:spcPts val="0"/>
              </a:spcAft>
              <a:buClr>
                <a:schemeClr val="dk2"/>
              </a:buClr>
              <a:buSzPts val="1800"/>
              <a:buFont typeface="Arial"/>
              <a:buChar char="–"/>
              <a:defRPr sz="1800"/>
            </a:lvl4pPr>
            <a:lvl5pPr marL="2286000" lvl="4" indent="-342900" algn="l">
              <a:spcBef>
                <a:spcPts val="360"/>
              </a:spcBef>
              <a:spcAft>
                <a:spcPts val="0"/>
              </a:spcAft>
              <a:buClr>
                <a:schemeClr val="dk2"/>
              </a:buClr>
              <a:buSzPts val="1800"/>
              <a:buFont typeface="Arial"/>
              <a:buChar char="»"/>
              <a:defRPr sz="1800"/>
            </a:lvl5pPr>
            <a:lvl6pPr marL="2743200" lvl="5" indent="-342900" algn="l">
              <a:spcBef>
                <a:spcPts val="360"/>
              </a:spcBef>
              <a:spcAft>
                <a:spcPts val="0"/>
              </a:spcAft>
              <a:buClr>
                <a:srgbClr val="5F5F5F"/>
              </a:buClr>
              <a:buSzPts val="1800"/>
              <a:buFont typeface="Arial"/>
              <a:buChar char="»"/>
              <a:defRPr sz="1800"/>
            </a:lvl6pPr>
            <a:lvl7pPr marL="3200400" lvl="6" indent="-342900" algn="l">
              <a:spcBef>
                <a:spcPts val="360"/>
              </a:spcBef>
              <a:spcAft>
                <a:spcPts val="0"/>
              </a:spcAft>
              <a:buClr>
                <a:srgbClr val="5F5F5F"/>
              </a:buClr>
              <a:buSzPts val="1800"/>
              <a:buFont typeface="Arial"/>
              <a:buChar char="»"/>
              <a:defRPr sz="1800"/>
            </a:lvl7pPr>
            <a:lvl8pPr marL="3657600" lvl="7" indent="-342900" algn="l">
              <a:spcBef>
                <a:spcPts val="360"/>
              </a:spcBef>
              <a:spcAft>
                <a:spcPts val="0"/>
              </a:spcAft>
              <a:buClr>
                <a:srgbClr val="5F5F5F"/>
              </a:buClr>
              <a:buSzPts val="1800"/>
              <a:buFont typeface="Arial"/>
              <a:buChar char="»"/>
              <a:defRPr sz="1800"/>
            </a:lvl8pPr>
            <a:lvl9pPr marL="4114800" lvl="8" indent="-342900" algn="l">
              <a:spcBef>
                <a:spcPts val="360"/>
              </a:spcBef>
              <a:spcAft>
                <a:spcPts val="0"/>
              </a:spcAft>
              <a:buClr>
                <a:srgbClr val="5F5F5F"/>
              </a:buClr>
              <a:buSzPts val="1800"/>
              <a:buFont typeface="Arial"/>
              <a:buChar char="»"/>
              <a:defRPr sz="1800"/>
            </a:lvl9pPr>
          </a:lstStyle>
          <a:p>
            <a:endParaRPr/>
          </a:p>
        </p:txBody>
      </p:sp>
      <p:sp>
        <p:nvSpPr>
          <p:cNvPr id="25" name="Google Shape;25;p5"/>
          <p:cNvSpPr txBox="1">
            <a:spLocks noGrp="1"/>
          </p:cNvSpPr>
          <p:nvPr>
            <p:ph type="body" idx="2"/>
          </p:nvPr>
        </p:nvSpPr>
        <p:spPr>
          <a:xfrm>
            <a:off x="4648200" y="1376941"/>
            <a:ext cx="4038600" cy="31431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2"/>
              </a:buClr>
              <a:buSzPts val="2800"/>
              <a:buFont typeface="Arial"/>
              <a:buChar char="•"/>
              <a:defRPr sz="2800"/>
            </a:lvl1pPr>
            <a:lvl2pPr marL="914400" lvl="1" indent="-381000" algn="l">
              <a:spcBef>
                <a:spcPts val="480"/>
              </a:spcBef>
              <a:spcAft>
                <a:spcPts val="0"/>
              </a:spcAft>
              <a:buClr>
                <a:schemeClr val="dk2"/>
              </a:buClr>
              <a:buSzPts val="2400"/>
              <a:buFont typeface="Arial"/>
              <a:buChar char="–"/>
              <a:defRPr sz="2400"/>
            </a:lvl2pPr>
            <a:lvl3pPr marL="1371600" lvl="2" indent="-355600" algn="l">
              <a:spcBef>
                <a:spcPts val="400"/>
              </a:spcBef>
              <a:spcAft>
                <a:spcPts val="0"/>
              </a:spcAft>
              <a:buClr>
                <a:schemeClr val="dk2"/>
              </a:buClr>
              <a:buSzPts val="2000"/>
              <a:buFont typeface="Arial"/>
              <a:buChar char="•"/>
              <a:defRPr sz="2000"/>
            </a:lvl3pPr>
            <a:lvl4pPr marL="1828800" lvl="3" indent="-342900" algn="l">
              <a:spcBef>
                <a:spcPts val="360"/>
              </a:spcBef>
              <a:spcAft>
                <a:spcPts val="0"/>
              </a:spcAft>
              <a:buClr>
                <a:schemeClr val="dk2"/>
              </a:buClr>
              <a:buSzPts val="1800"/>
              <a:buFont typeface="Arial"/>
              <a:buChar char="–"/>
              <a:defRPr sz="1800"/>
            </a:lvl4pPr>
            <a:lvl5pPr marL="2286000" lvl="4" indent="-342900" algn="l">
              <a:spcBef>
                <a:spcPts val="360"/>
              </a:spcBef>
              <a:spcAft>
                <a:spcPts val="0"/>
              </a:spcAft>
              <a:buClr>
                <a:schemeClr val="dk2"/>
              </a:buClr>
              <a:buSzPts val="1800"/>
              <a:buFont typeface="Arial"/>
              <a:buChar char="»"/>
              <a:defRPr sz="1800"/>
            </a:lvl5pPr>
            <a:lvl6pPr marL="2743200" lvl="5" indent="-342900" algn="l">
              <a:spcBef>
                <a:spcPts val="360"/>
              </a:spcBef>
              <a:spcAft>
                <a:spcPts val="0"/>
              </a:spcAft>
              <a:buClr>
                <a:srgbClr val="5F5F5F"/>
              </a:buClr>
              <a:buSzPts val="1800"/>
              <a:buFont typeface="Arial"/>
              <a:buChar char="»"/>
              <a:defRPr sz="1800"/>
            </a:lvl6pPr>
            <a:lvl7pPr marL="3200400" lvl="6" indent="-342900" algn="l">
              <a:spcBef>
                <a:spcPts val="360"/>
              </a:spcBef>
              <a:spcAft>
                <a:spcPts val="0"/>
              </a:spcAft>
              <a:buClr>
                <a:srgbClr val="5F5F5F"/>
              </a:buClr>
              <a:buSzPts val="1800"/>
              <a:buFont typeface="Arial"/>
              <a:buChar char="»"/>
              <a:defRPr sz="1800"/>
            </a:lvl7pPr>
            <a:lvl8pPr marL="3657600" lvl="7" indent="-342900" algn="l">
              <a:spcBef>
                <a:spcPts val="360"/>
              </a:spcBef>
              <a:spcAft>
                <a:spcPts val="0"/>
              </a:spcAft>
              <a:buClr>
                <a:srgbClr val="5F5F5F"/>
              </a:buClr>
              <a:buSzPts val="1800"/>
              <a:buFont typeface="Arial"/>
              <a:buChar char="»"/>
              <a:defRPr sz="1800"/>
            </a:lvl8pPr>
            <a:lvl9pPr marL="4114800" lvl="8" indent="-342900" algn="l">
              <a:spcBef>
                <a:spcPts val="360"/>
              </a:spcBef>
              <a:spcAft>
                <a:spcPts val="0"/>
              </a:spcAft>
              <a:buClr>
                <a:srgbClr val="5F5F5F"/>
              </a:buClr>
              <a:buSzPts val="1800"/>
              <a:buFont typeface="Arial"/>
              <a:buChar char="»"/>
              <a:defRPr sz="1800"/>
            </a:lvl9pPr>
          </a:lstStyle>
          <a:p>
            <a:endParaRPr/>
          </a:p>
        </p:txBody>
      </p:sp>
      <p:sp>
        <p:nvSpPr>
          <p:cNvPr id="26" name="Google Shape;26;p5"/>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57200" y="1376920"/>
            <a:ext cx="40401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2"/>
              </a:buClr>
              <a:buSzPts val="2000"/>
              <a:buFont typeface="Arial"/>
              <a:buNone/>
              <a:defRPr sz="2000" b="1"/>
            </a:lvl1pPr>
            <a:lvl2pPr marL="914400" lvl="1" indent="-228600" algn="l">
              <a:spcBef>
                <a:spcPts val="400"/>
              </a:spcBef>
              <a:spcAft>
                <a:spcPts val="0"/>
              </a:spcAft>
              <a:buClr>
                <a:schemeClr val="dk2"/>
              </a:buClr>
              <a:buSzPts val="2000"/>
              <a:buFont typeface="Arial"/>
              <a:buNone/>
              <a:defRPr sz="2000" b="1"/>
            </a:lvl2pPr>
            <a:lvl3pPr marL="1371600" lvl="2" indent="-228600" algn="l">
              <a:spcBef>
                <a:spcPts val="360"/>
              </a:spcBef>
              <a:spcAft>
                <a:spcPts val="0"/>
              </a:spcAft>
              <a:buClr>
                <a:schemeClr val="dk2"/>
              </a:buClr>
              <a:buSzPts val="1800"/>
              <a:buFont typeface="Arial"/>
              <a:buNone/>
              <a:defRPr sz="1800" b="1"/>
            </a:lvl3pPr>
            <a:lvl4pPr marL="1828800" lvl="3" indent="-228600" algn="l">
              <a:spcBef>
                <a:spcPts val="320"/>
              </a:spcBef>
              <a:spcAft>
                <a:spcPts val="0"/>
              </a:spcAft>
              <a:buClr>
                <a:schemeClr val="dk2"/>
              </a:buClr>
              <a:buSzPts val="1600"/>
              <a:buFont typeface="Arial"/>
              <a:buNone/>
              <a:defRPr sz="1600" b="1"/>
            </a:lvl4pPr>
            <a:lvl5pPr marL="2286000" lvl="4" indent="-228600" algn="l">
              <a:spcBef>
                <a:spcPts val="320"/>
              </a:spcBef>
              <a:spcAft>
                <a:spcPts val="0"/>
              </a:spcAft>
              <a:buClr>
                <a:schemeClr val="dk2"/>
              </a:buClr>
              <a:buSzPts val="1600"/>
              <a:buFont typeface="Arial"/>
              <a:buNone/>
              <a:defRPr sz="1600" b="1"/>
            </a:lvl5pPr>
            <a:lvl6pPr marL="2743200" lvl="5" indent="-228600" algn="l">
              <a:spcBef>
                <a:spcPts val="320"/>
              </a:spcBef>
              <a:spcAft>
                <a:spcPts val="0"/>
              </a:spcAft>
              <a:buClr>
                <a:srgbClr val="5F5F5F"/>
              </a:buClr>
              <a:buSzPts val="1600"/>
              <a:buFont typeface="Arial"/>
              <a:buNone/>
              <a:defRPr sz="1600" b="1"/>
            </a:lvl6pPr>
            <a:lvl7pPr marL="3200400" lvl="6" indent="-228600" algn="l">
              <a:spcBef>
                <a:spcPts val="320"/>
              </a:spcBef>
              <a:spcAft>
                <a:spcPts val="0"/>
              </a:spcAft>
              <a:buClr>
                <a:srgbClr val="5F5F5F"/>
              </a:buClr>
              <a:buSzPts val="1600"/>
              <a:buFont typeface="Arial"/>
              <a:buNone/>
              <a:defRPr sz="1600" b="1"/>
            </a:lvl7pPr>
            <a:lvl8pPr marL="3657600" lvl="7" indent="-228600" algn="l">
              <a:spcBef>
                <a:spcPts val="320"/>
              </a:spcBef>
              <a:spcAft>
                <a:spcPts val="0"/>
              </a:spcAft>
              <a:buClr>
                <a:srgbClr val="5F5F5F"/>
              </a:buClr>
              <a:buSzPts val="1600"/>
              <a:buFont typeface="Arial"/>
              <a:buNone/>
              <a:defRPr sz="1600" b="1"/>
            </a:lvl8pPr>
            <a:lvl9pPr marL="4114800" lvl="8" indent="-228600" algn="l">
              <a:spcBef>
                <a:spcPts val="320"/>
              </a:spcBef>
              <a:spcAft>
                <a:spcPts val="0"/>
              </a:spcAft>
              <a:buClr>
                <a:srgbClr val="5F5F5F"/>
              </a:buClr>
              <a:buSzPts val="1600"/>
              <a:buFont typeface="Arial"/>
              <a:buNone/>
              <a:defRPr sz="1600" b="1"/>
            </a:lvl9pPr>
          </a:lstStyle>
          <a:p>
            <a:endParaRPr/>
          </a:p>
        </p:txBody>
      </p:sp>
      <p:sp>
        <p:nvSpPr>
          <p:cNvPr id="29" name="Google Shape;29;p6"/>
          <p:cNvSpPr txBox="1">
            <a:spLocks noGrp="1"/>
          </p:cNvSpPr>
          <p:nvPr>
            <p:ph type="body" idx="2"/>
          </p:nvPr>
        </p:nvSpPr>
        <p:spPr>
          <a:xfrm>
            <a:off x="457200" y="1856741"/>
            <a:ext cx="4040100" cy="2755200"/>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2"/>
              </a:buClr>
              <a:buSzPts val="2000"/>
              <a:buFont typeface="Arial"/>
              <a:buChar char="•"/>
              <a:defRPr sz="2000"/>
            </a:lvl1pPr>
            <a:lvl2pPr marL="914400" lvl="1" indent="-355600" algn="l">
              <a:spcBef>
                <a:spcPts val="400"/>
              </a:spcBef>
              <a:spcAft>
                <a:spcPts val="0"/>
              </a:spcAft>
              <a:buClr>
                <a:schemeClr val="dk2"/>
              </a:buClr>
              <a:buSzPts val="2000"/>
              <a:buFont typeface="Arial"/>
              <a:buChar char="–"/>
              <a:defRPr sz="2000"/>
            </a:lvl2pPr>
            <a:lvl3pPr marL="1371600" lvl="2" indent="-342900" algn="l">
              <a:spcBef>
                <a:spcPts val="360"/>
              </a:spcBef>
              <a:spcAft>
                <a:spcPts val="0"/>
              </a:spcAft>
              <a:buClr>
                <a:schemeClr val="dk2"/>
              </a:buClr>
              <a:buSzPts val="1800"/>
              <a:buFont typeface="Arial"/>
              <a:buChar char="•"/>
              <a:defRPr sz="1800"/>
            </a:lvl3pPr>
            <a:lvl4pPr marL="1828800" lvl="3" indent="-330200" algn="l">
              <a:spcBef>
                <a:spcPts val="320"/>
              </a:spcBef>
              <a:spcAft>
                <a:spcPts val="0"/>
              </a:spcAft>
              <a:buClr>
                <a:schemeClr val="dk2"/>
              </a:buClr>
              <a:buSzPts val="1600"/>
              <a:buFont typeface="Arial"/>
              <a:buChar char="–"/>
              <a:defRPr sz="1600"/>
            </a:lvl4pPr>
            <a:lvl5pPr marL="2286000" lvl="4" indent="-330200" algn="l">
              <a:spcBef>
                <a:spcPts val="320"/>
              </a:spcBef>
              <a:spcAft>
                <a:spcPts val="0"/>
              </a:spcAft>
              <a:buClr>
                <a:schemeClr val="dk2"/>
              </a:buClr>
              <a:buSzPts val="1600"/>
              <a:buFont typeface="Arial"/>
              <a:buChar char="»"/>
              <a:defRPr sz="1600"/>
            </a:lvl5pPr>
            <a:lvl6pPr marL="2743200" lvl="5" indent="-330200" algn="l">
              <a:spcBef>
                <a:spcPts val="320"/>
              </a:spcBef>
              <a:spcAft>
                <a:spcPts val="0"/>
              </a:spcAft>
              <a:buClr>
                <a:srgbClr val="5F5F5F"/>
              </a:buClr>
              <a:buSzPts val="1600"/>
              <a:buFont typeface="Arial"/>
              <a:buChar char="»"/>
              <a:defRPr sz="1600"/>
            </a:lvl6pPr>
            <a:lvl7pPr marL="3200400" lvl="6" indent="-330200" algn="l">
              <a:spcBef>
                <a:spcPts val="320"/>
              </a:spcBef>
              <a:spcAft>
                <a:spcPts val="0"/>
              </a:spcAft>
              <a:buClr>
                <a:srgbClr val="5F5F5F"/>
              </a:buClr>
              <a:buSzPts val="1600"/>
              <a:buFont typeface="Arial"/>
              <a:buChar char="»"/>
              <a:defRPr sz="1600"/>
            </a:lvl7pPr>
            <a:lvl8pPr marL="3657600" lvl="7" indent="-330200" algn="l">
              <a:spcBef>
                <a:spcPts val="320"/>
              </a:spcBef>
              <a:spcAft>
                <a:spcPts val="0"/>
              </a:spcAft>
              <a:buClr>
                <a:srgbClr val="5F5F5F"/>
              </a:buClr>
              <a:buSzPts val="1600"/>
              <a:buFont typeface="Arial"/>
              <a:buChar char="»"/>
              <a:defRPr sz="1600"/>
            </a:lvl8pPr>
            <a:lvl9pPr marL="4114800" lvl="8" indent="-330200" algn="l">
              <a:spcBef>
                <a:spcPts val="320"/>
              </a:spcBef>
              <a:spcAft>
                <a:spcPts val="0"/>
              </a:spcAft>
              <a:buClr>
                <a:srgbClr val="5F5F5F"/>
              </a:buClr>
              <a:buSzPts val="1600"/>
              <a:buFont typeface="Arial"/>
              <a:buChar char="»"/>
              <a:defRPr sz="1600"/>
            </a:lvl9pPr>
          </a:lstStyle>
          <a:p>
            <a:endParaRPr/>
          </a:p>
        </p:txBody>
      </p:sp>
      <p:sp>
        <p:nvSpPr>
          <p:cNvPr id="30" name="Google Shape;30;p6"/>
          <p:cNvSpPr txBox="1">
            <a:spLocks noGrp="1"/>
          </p:cNvSpPr>
          <p:nvPr>
            <p:ph type="body" idx="3"/>
          </p:nvPr>
        </p:nvSpPr>
        <p:spPr>
          <a:xfrm>
            <a:off x="4645026" y="1376920"/>
            <a:ext cx="40419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2"/>
              </a:buClr>
              <a:buSzPts val="2000"/>
              <a:buFont typeface="Arial"/>
              <a:buNone/>
              <a:defRPr sz="2000" b="1"/>
            </a:lvl1pPr>
            <a:lvl2pPr marL="914400" lvl="1" indent="-228600" algn="l">
              <a:spcBef>
                <a:spcPts val="400"/>
              </a:spcBef>
              <a:spcAft>
                <a:spcPts val="0"/>
              </a:spcAft>
              <a:buClr>
                <a:schemeClr val="dk2"/>
              </a:buClr>
              <a:buSzPts val="2000"/>
              <a:buFont typeface="Arial"/>
              <a:buNone/>
              <a:defRPr sz="2000" b="1"/>
            </a:lvl2pPr>
            <a:lvl3pPr marL="1371600" lvl="2" indent="-228600" algn="l">
              <a:spcBef>
                <a:spcPts val="360"/>
              </a:spcBef>
              <a:spcAft>
                <a:spcPts val="0"/>
              </a:spcAft>
              <a:buClr>
                <a:schemeClr val="dk2"/>
              </a:buClr>
              <a:buSzPts val="1800"/>
              <a:buFont typeface="Arial"/>
              <a:buNone/>
              <a:defRPr sz="1800" b="1"/>
            </a:lvl3pPr>
            <a:lvl4pPr marL="1828800" lvl="3" indent="-228600" algn="l">
              <a:spcBef>
                <a:spcPts val="320"/>
              </a:spcBef>
              <a:spcAft>
                <a:spcPts val="0"/>
              </a:spcAft>
              <a:buClr>
                <a:schemeClr val="dk2"/>
              </a:buClr>
              <a:buSzPts val="1600"/>
              <a:buFont typeface="Arial"/>
              <a:buNone/>
              <a:defRPr sz="1600" b="1"/>
            </a:lvl4pPr>
            <a:lvl5pPr marL="2286000" lvl="4" indent="-228600" algn="l">
              <a:spcBef>
                <a:spcPts val="320"/>
              </a:spcBef>
              <a:spcAft>
                <a:spcPts val="0"/>
              </a:spcAft>
              <a:buClr>
                <a:schemeClr val="dk2"/>
              </a:buClr>
              <a:buSzPts val="1600"/>
              <a:buFont typeface="Arial"/>
              <a:buNone/>
              <a:defRPr sz="1600" b="1"/>
            </a:lvl5pPr>
            <a:lvl6pPr marL="2743200" lvl="5" indent="-228600" algn="l">
              <a:spcBef>
                <a:spcPts val="320"/>
              </a:spcBef>
              <a:spcAft>
                <a:spcPts val="0"/>
              </a:spcAft>
              <a:buClr>
                <a:srgbClr val="5F5F5F"/>
              </a:buClr>
              <a:buSzPts val="1600"/>
              <a:buFont typeface="Arial"/>
              <a:buNone/>
              <a:defRPr sz="1600" b="1"/>
            </a:lvl6pPr>
            <a:lvl7pPr marL="3200400" lvl="6" indent="-228600" algn="l">
              <a:spcBef>
                <a:spcPts val="320"/>
              </a:spcBef>
              <a:spcAft>
                <a:spcPts val="0"/>
              </a:spcAft>
              <a:buClr>
                <a:srgbClr val="5F5F5F"/>
              </a:buClr>
              <a:buSzPts val="1600"/>
              <a:buFont typeface="Arial"/>
              <a:buNone/>
              <a:defRPr sz="1600" b="1"/>
            </a:lvl7pPr>
            <a:lvl8pPr marL="3657600" lvl="7" indent="-228600" algn="l">
              <a:spcBef>
                <a:spcPts val="320"/>
              </a:spcBef>
              <a:spcAft>
                <a:spcPts val="0"/>
              </a:spcAft>
              <a:buClr>
                <a:srgbClr val="5F5F5F"/>
              </a:buClr>
              <a:buSzPts val="1600"/>
              <a:buFont typeface="Arial"/>
              <a:buNone/>
              <a:defRPr sz="1600" b="1"/>
            </a:lvl8pPr>
            <a:lvl9pPr marL="4114800" lvl="8" indent="-228600" algn="l">
              <a:spcBef>
                <a:spcPts val="320"/>
              </a:spcBef>
              <a:spcAft>
                <a:spcPts val="0"/>
              </a:spcAft>
              <a:buClr>
                <a:srgbClr val="5F5F5F"/>
              </a:buClr>
              <a:buSzPts val="1600"/>
              <a:buFont typeface="Arial"/>
              <a:buNone/>
              <a:defRPr sz="1600" b="1"/>
            </a:lvl9pPr>
          </a:lstStyle>
          <a:p>
            <a:endParaRPr/>
          </a:p>
        </p:txBody>
      </p:sp>
      <p:sp>
        <p:nvSpPr>
          <p:cNvPr id="31" name="Google Shape;31;p6"/>
          <p:cNvSpPr txBox="1">
            <a:spLocks noGrp="1"/>
          </p:cNvSpPr>
          <p:nvPr>
            <p:ph type="body" idx="4"/>
          </p:nvPr>
        </p:nvSpPr>
        <p:spPr>
          <a:xfrm>
            <a:off x="4645026" y="1856741"/>
            <a:ext cx="4041900" cy="2772000"/>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2"/>
              </a:buClr>
              <a:buSzPts val="2000"/>
              <a:buFont typeface="Arial"/>
              <a:buChar char="•"/>
              <a:defRPr sz="2000"/>
            </a:lvl1pPr>
            <a:lvl2pPr marL="914400" lvl="1" indent="-355600" algn="l">
              <a:spcBef>
                <a:spcPts val="400"/>
              </a:spcBef>
              <a:spcAft>
                <a:spcPts val="0"/>
              </a:spcAft>
              <a:buClr>
                <a:schemeClr val="dk2"/>
              </a:buClr>
              <a:buSzPts val="2000"/>
              <a:buFont typeface="Arial"/>
              <a:buChar char="–"/>
              <a:defRPr sz="2000"/>
            </a:lvl2pPr>
            <a:lvl3pPr marL="1371600" lvl="2" indent="-342900" algn="l">
              <a:spcBef>
                <a:spcPts val="360"/>
              </a:spcBef>
              <a:spcAft>
                <a:spcPts val="0"/>
              </a:spcAft>
              <a:buClr>
                <a:schemeClr val="dk2"/>
              </a:buClr>
              <a:buSzPts val="1800"/>
              <a:buFont typeface="Arial"/>
              <a:buChar char="•"/>
              <a:defRPr sz="1800"/>
            </a:lvl3pPr>
            <a:lvl4pPr marL="1828800" lvl="3" indent="-330200" algn="l">
              <a:spcBef>
                <a:spcPts val="320"/>
              </a:spcBef>
              <a:spcAft>
                <a:spcPts val="0"/>
              </a:spcAft>
              <a:buClr>
                <a:schemeClr val="dk2"/>
              </a:buClr>
              <a:buSzPts val="1600"/>
              <a:buFont typeface="Arial"/>
              <a:buChar char="–"/>
              <a:defRPr sz="1600"/>
            </a:lvl4pPr>
            <a:lvl5pPr marL="2286000" lvl="4" indent="-330200" algn="l">
              <a:spcBef>
                <a:spcPts val="320"/>
              </a:spcBef>
              <a:spcAft>
                <a:spcPts val="0"/>
              </a:spcAft>
              <a:buClr>
                <a:schemeClr val="dk2"/>
              </a:buClr>
              <a:buSzPts val="1600"/>
              <a:buFont typeface="Arial"/>
              <a:buChar char="»"/>
              <a:defRPr sz="1600"/>
            </a:lvl5pPr>
            <a:lvl6pPr marL="2743200" lvl="5" indent="-330200" algn="l">
              <a:spcBef>
                <a:spcPts val="320"/>
              </a:spcBef>
              <a:spcAft>
                <a:spcPts val="0"/>
              </a:spcAft>
              <a:buClr>
                <a:srgbClr val="5F5F5F"/>
              </a:buClr>
              <a:buSzPts val="1600"/>
              <a:buFont typeface="Arial"/>
              <a:buChar char="»"/>
              <a:defRPr sz="1600"/>
            </a:lvl6pPr>
            <a:lvl7pPr marL="3200400" lvl="6" indent="-330200" algn="l">
              <a:spcBef>
                <a:spcPts val="320"/>
              </a:spcBef>
              <a:spcAft>
                <a:spcPts val="0"/>
              </a:spcAft>
              <a:buClr>
                <a:srgbClr val="5F5F5F"/>
              </a:buClr>
              <a:buSzPts val="1600"/>
              <a:buFont typeface="Arial"/>
              <a:buChar char="»"/>
              <a:defRPr sz="1600"/>
            </a:lvl7pPr>
            <a:lvl8pPr marL="3657600" lvl="7" indent="-330200" algn="l">
              <a:spcBef>
                <a:spcPts val="320"/>
              </a:spcBef>
              <a:spcAft>
                <a:spcPts val="0"/>
              </a:spcAft>
              <a:buClr>
                <a:srgbClr val="5F5F5F"/>
              </a:buClr>
              <a:buSzPts val="1600"/>
              <a:buFont typeface="Arial"/>
              <a:buChar char="»"/>
              <a:defRPr sz="1600"/>
            </a:lvl8pPr>
            <a:lvl9pPr marL="4114800" lvl="8" indent="-330200" algn="l">
              <a:spcBef>
                <a:spcPts val="320"/>
              </a:spcBef>
              <a:spcAft>
                <a:spcPts val="0"/>
              </a:spcAft>
              <a:buClr>
                <a:srgbClr val="5F5F5F"/>
              </a:buClr>
              <a:buSzPts val="1600"/>
              <a:buFont typeface="Arial"/>
              <a:buChar char="»"/>
              <a:defRPr sz="1600"/>
            </a:lvl9pPr>
          </a:lstStyle>
          <a:p>
            <a:endParaRPr/>
          </a:p>
        </p:txBody>
      </p:sp>
      <p:sp>
        <p:nvSpPr>
          <p:cNvPr id="32" name="Google Shape;32;p6"/>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6"/>
          <p:cNvSpPr txBox="1">
            <a:spLocks noGrp="1"/>
          </p:cNvSpPr>
          <p:nvPr>
            <p:ph type="title"/>
          </p:nvPr>
        </p:nvSpPr>
        <p:spPr>
          <a:xfrm>
            <a:off x="457200" y="707850"/>
            <a:ext cx="8229600" cy="6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707850"/>
            <a:ext cx="8229600" cy="6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8"/>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1" y="681022"/>
            <a:ext cx="3008400" cy="871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3575050" y="681023"/>
            <a:ext cx="5111700" cy="39141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2"/>
              </a:buClr>
              <a:buSzPts val="3200"/>
              <a:buFont typeface="Arial"/>
              <a:buChar char="•"/>
              <a:defRPr sz="3200"/>
            </a:lvl1pPr>
            <a:lvl2pPr marL="914400" lvl="1" indent="-406400" algn="l">
              <a:spcBef>
                <a:spcPts val="560"/>
              </a:spcBef>
              <a:spcAft>
                <a:spcPts val="0"/>
              </a:spcAft>
              <a:buClr>
                <a:schemeClr val="dk2"/>
              </a:buClr>
              <a:buSzPts val="2800"/>
              <a:buFont typeface="Arial"/>
              <a:buChar char="–"/>
              <a:defRPr sz="2800"/>
            </a:lvl2pPr>
            <a:lvl3pPr marL="1371600" lvl="2" indent="-381000" algn="l">
              <a:spcBef>
                <a:spcPts val="480"/>
              </a:spcBef>
              <a:spcAft>
                <a:spcPts val="0"/>
              </a:spcAft>
              <a:buClr>
                <a:schemeClr val="dk2"/>
              </a:buClr>
              <a:buSzPts val="2400"/>
              <a:buFont typeface="Arial"/>
              <a:buChar char="•"/>
              <a:defRPr sz="2400"/>
            </a:lvl3pPr>
            <a:lvl4pPr marL="1828800" lvl="3" indent="-355600" algn="l">
              <a:spcBef>
                <a:spcPts val="400"/>
              </a:spcBef>
              <a:spcAft>
                <a:spcPts val="0"/>
              </a:spcAft>
              <a:buClr>
                <a:schemeClr val="dk2"/>
              </a:buClr>
              <a:buSzPts val="2000"/>
              <a:buFont typeface="Arial"/>
              <a:buChar char="–"/>
              <a:defRPr sz="2000"/>
            </a:lvl4pPr>
            <a:lvl5pPr marL="2286000" lvl="4" indent="-355600" algn="l">
              <a:spcBef>
                <a:spcPts val="400"/>
              </a:spcBef>
              <a:spcAft>
                <a:spcPts val="0"/>
              </a:spcAft>
              <a:buClr>
                <a:schemeClr val="dk2"/>
              </a:buClr>
              <a:buSzPts val="2000"/>
              <a:buFont typeface="Arial"/>
              <a:buChar char="»"/>
              <a:defRPr sz="2000"/>
            </a:lvl5pPr>
            <a:lvl6pPr marL="2743200" lvl="5" indent="-355600" algn="l">
              <a:spcBef>
                <a:spcPts val="400"/>
              </a:spcBef>
              <a:spcAft>
                <a:spcPts val="0"/>
              </a:spcAft>
              <a:buClr>
                <a:srgbClr val="5F5F5F"/>
              </a:buClr>
              <a:buSzPts val="2000"/>
              <a:buFont typeface="Arial"/>
              <a:buChar char="»"/>
              <a:defRPr sz="2000"/>
            </a:lvl6pPr>
            <a:lvl7pPr marL="3200400" lvl="6" indent="-355600" algn="l">
              <a:spcBef>
                <a:spcPts val="400"/>
              </a:spcBef>
              <a:spcAft>
                <a:spcPts val="0"/>
              </a:spcAft>
              <a:buClr>
                <a:srgbClr val="5F5F5F"/>
              </a:buClr>
              <a:buSzPts val="2000"/>
              <a:buFont typeface="Arial"/>
              <a:buChar char="»"/>
              <a:defRPr sz="2000"/>
            </a:lvl7pPr>
            <a:lvl8pPr marL="3657600" lvl="7" indent="-355600" algn="l">
              <a:spcBef>
                <a:spcPts val="400"/>
              </a:spcBef>
              <a:spcAft>
                <a:spcPts val="0"/>
              </a:spcAft>
              <a:buClr>
                <a:srgbClr val="5F5F5F"/>
              </a:buClr>
              <a:buSzPts val="2000"/>
              <a:buFont typeface="Arial"/>
              <a:buChar char="»"/>
              <a:defRPr sz="2000"/>
            </a:lvl8pPr>
            <a:lvl9pPr marL="4114800" lvl="8" indent="-355600" algn="l">
              <a:spcBef>
                <a:spcPts val="400"/>
              </a:spcBef>
              <a:spcAft>
                <a:spcPts val="0"/>
              </a:spcAft>
              <a:buClr>
                <a:srgbClr val="5F5F5F"/>
              </a:buClr>
              <a:buSzPts val="2000"/>
              <a:buFont typeface="Arial"/>
              <a:buChar char="»"/>
              <a:defRPr sz="2000"/>
            </a:lvl9pPr>
          </a:lstStyle>
          <a:p>
            <a:endParaRPr/>
          </a:p>
        </p:txBody>
      </p:sp>
      <p:sp>
        <p:nvSpPr>
          <p:cNvPr id="42" name="Google Shape;42;p9"/>
          <p:cNvSpPr txBox="1">
            <a:spLocks noGrp="1"/>
          </p:cNvSpPr>
          <p:nvPr>
            <p:ph type="body" idx="2"/>
          </p:nvPr>
        </p:nvSpPr>
        <p:spPr>
          <a:xfrm>
            <a:off x="457201" y="1552561"/>
            <a:ext cx="3008400" cy="3042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2"/>
              </a:buClr>
              <a:buSzPts val="1400"/>
              <a:buFont typeface="Arial"/>
              <a:buNone/>
              <a:defRPr sz="1400"/>
            </a:lvl1pPr>
            <a:lvl2pPr marL="914400" lvl="1" indent="-228600" algn="l">
              <a:spcBef>
                <a:spcPts val="240"/>
              </a:spcBef>
              <a:spcAft>
                <a:spcPts val="0"/>
              </a:spcAft>
              <a:buClr>
                <a:schemeClr val="dk2"/>
              </a:buClr>
              <a:buSzPts val="1200"/>
              <a:buFont typeface="Arial"/>
              <a:buNone/>
              <a:defRPr sz="1200"/>
            </a:lvl2pPr>
            <a:lvl3pPr marL="1371600" lvl="2" indent="-228600" algn="l">
              <a:spcBef>
                <a:spcPts val="200"/>
              </a:spcBef>
              <a:spcAft>
                <a:spcPts val="0"/>
              </a:spcAft>
              <a:buClr>
                <a:schemeClr val="dk2"/>
              </a:buClr>
              <a:buSzPts val="1000"/>
              <a:buFont typeface="Arial"/>
              <a:buNone/>
              <a:defRPr sz="1000"/>
            </a:lvl3pPr>
            <a:lvl4pPr marL="1828800" lvl="3" indent="-228600" algn="l">
              <a:spcBef>
                <a:spcPts val="180"/>
              </a:spcBef>
              <a:spcAft>
                <a:spcPts val="0"/>
              </a:spcAft>
              <a:buClr>
                <a:schemeClr val="dk2"/>
              </a:buClr>
              <a:buSzPts val="900"/>
              <a:buFont typeface="Arial"/>
              <a:buNone/>
              <a:defRPr sz="900"/>
            </a:lvl4pPr>
            <a:lvl5pPr marL="2286000" lvl="4" indent="-228600" algn="l">
              <a:spcBef>
                <a:spcPts val="180"/>
              </a:spcBef>
              <a:spcAft>
                <a:spcPts val="0"/>
              </a:spcAft>
              <a:buClr>
                <a:schemeClr val="dk2"/>
              </a:buClr>
              <a:buSzPts val="900"/>
              <a:buFont typeface="Arial"/>
              <a:buNone/>
              <a:defRPr sz="900"/>
            </a:lvl5pPr>
            <a:lvl6pPr marL="2743200" lvl="5" indent="-228600" algn="l">
              <a:spcBef>
                <a:spcPts val="180"/>
              </a:spcBef>
              <a:spcAft>
                <a:spcPts val="0"/>
              </a:spcAft>
              <a:buClr>
                <a:srgbClr val="5F5F5F"/>
              </a:buClr>
              <a:buSzPts val="900"/>
              <a:buFont typeface="Arial"/>
              <a:buNone/>
              <a:defRPr sz="900"/>
            </a:lvl6pPr>
            <a:lvl7pPr marL="3200400" lvl="6" indent="-228600" algn="l">
              <a:spcBef>
                <a:spcPts val="180"/>
              </a:spcBef>
              <a:spcAft>
                <a:spcPts val="0"/>
              </a:spcAft>
              <a:buClr>
                <a:srgbClr val="5F5F5F"/>
              </a:buClr>
              <a:buSzPts val="900"/>
              <a:buFont typeface="Arial"/>
              <a:buNone/>
              <a:defRPr sz="900"/>
            </a:lvl7pPr>
            <a:lvl8pPr marL="3657600" lvl="7" indent="-228600" algn="l">
              <a:spcBef>
                <a:spcPts val="180"/>
              </a:spcBef>
              <a:spcAft>
                <a:spcPts val="0"/>
              </a:spcAft>
              <a:buClr>
                <a:srgbClr val="5F5F5F"/>
              </a:buClr>
              <a:buSzPts val="900"/>
              <a:buFont typeface="Arial"/>
              <a:buNone/>
              <a:defRPr sz="900"/>
            </a:lvl8pPr>
            <a:lvl9pPr marL="4114800" lvl="8" indent="-228600" algn="l">
              <a:spcBef>
                <a:spcPts val="180"/>
              </a:spcBef>
              <a:spcAft>
                <a:spcPts val="0"/>
              </a:spcAft>
              <a:buClr>
                <a:srgbClr val="5F5F5F"/>
              </a:buClr>
              <a:buSzPts val="900"/>
              <a:buFont typeface="Arial"/>
              <a:buNone/>
              <a:defRPr sz="900"/>
            </a:lvl9pPr>
          </a:lstStyle>
          <a:p>
            <a:endParaRPr/>
          </a:p>
        </p:txBody>
      </p:sp>
      <p:sp>
        <p:nvSpPr>
          <p:cNvPr id="43" name="Google Shape;43;p9"/>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a:spLocks noGrp="1"/>
          </p:cNvSpPr>
          <p:nvPr>
            <p:ph type="pic" idx="2"/>
          </p:nvPr>
        </p:nvSpPr>
        <p:spPr>
          <a:xfrm>
            <a:off x="1792288" y="751943"/>
            <a:ext cx="5486400" cy="2793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3200"/>
              <a:buFont typeface="Arial"/>
              <a:buNone/>
              <a:defRPr sz="3200" b="0" i="0" u="none" strike="noStrike" cap="none">
                <a:solidFill>
                  <a:schemeClr val="dk2"/>
                </a:solidFill>
                <a:latin typeface="Arial"/>
                <a:ea typeface="Arial"/>
                <a:cs typeface="Arial"/>
                <a:sym typeface="Arial"/>
              </a:defRPr>
            </a:lvl1pPr>
            <a:lvl2pPr marR="0" lvl="1" algn="l" rtl="0">
              <a:spcBef>
                <a:spcPts val="56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R="0" lvl="5" algn="l" rtl="0">
              <a:spcBef>
                <a:spcPts val="400"/>
              </a:spcBef>
              <a:spcAft>
                <a:spcPts val="0"/>
              </a:spcAft>
              <a:buClr>
                <a:srgbClr val="5F5F5F"/>
              </a:buClr>
              <a:buSzPts val="2000"/>
              <a:buFont typeface="Arial"/>
              <a:buNone/>
              <a:defRPr sz="2000" b="0" i="0" u="none" strike="noStrike" cap="none">
                <a:solidFill>
                  <a:srgbClr val="5F5F5F"/>
                </a:solidFill>
                <a:latin typeface="Arial"/>
                <a:ea typeface="Arial"/>
                <a:cs typeface="Arial"/>
                <a:sym typeface="Arial"/>
              </a:defRPr>
            </a:lvl6pPr>
            <a:lvl7pPr marR="0" lvl="6" algn="l" rtl="0">
              <a:spcBef>
                <a:spcPts val="400"/>
              </a:spcBef>
              <a:spcAft>
                <a:spcPts val="0"/>
              </a:spcAft>
              <a:buClr>
                <a:srgbClr val="5F5F5F"/>
              </a:buClr>
              <a:buSzPts val="2000"/>
              <a:buFont typeface="Arial"/>
              <a:buNone/>
              <a:defRPr sz="2000" b="0" i="0" u="none" strike="noStrike" cap="none">
                <a:solidFill>
                  <a:srgbClr val="5F5F5F"/>
                </a:solidFill>
                <a:latin typeface="Arial"/>
                <a:ea typeface="Arial"/>
                <a:cs typeface="Arial"/>
                <a:sym typeface="Arial"/>
              </a:defRPr>
            </a:lvl7pPr>
            <a:lvl8pPr marR="0" lvl="7" algn="l" rtl="0">
              <a:spcBef>
                <a:spcPts val="400"/>
              </a:spcBef>
              <a:spcAft>
                <a:spcPts val="0"/>
              </a:spcAft>
              <a:buClr>
                <a:srgbClr val="5F5F5F"/>
              </a:buClr>
              <a:buSzPts val="2000"/>
              <a:buFont typeface="Arial"/>
              <a:buNone/>
              <a:defRPr sz="2000" b="0" i="0" u="none" strike="noStrike" cap="none">
                <a:solidFill>
                  <a:srgbClr val="5F5F5F"/>
                </a:solidFill>
                <a:latin typeface="Arial"/>
                <a:ea typeface="Arial"/>
                <a:cs typeface="Arial"/>
                <a:sym typeface="Arial"/>
              </a:defRPr>
            </a:lvl8pPr>
            <a:lvl9pPr marR="0" lvl="8" algn="l" rtl="0">
              <a:spcBef>
                <a:spcPts val="400"/>
              </a:spcBef>
              <a:spcAft>
                <a:spcPts val="0"/>
              </a:spcAft>
              <a:buClr>
                <a:srgbClr val="5F5F5F"/>
              </a:buClr>
              <a:buSzPts val="2000"/>
              <a:buFont typeface="Arial"/>
              <a:buNone/>
              <a:defRPr sz="2000" b="0" i="0" u="none" strike="noStrike" cap="none">
                <a:solidFill>
                  <a:srgbClr val="5F5F5F"/>
                </a:solidFill>
                <a:latin typeface="Arial"/>
                <a:ea typeface="Arial"/>
                <a:cs typeface="Arial"/>
                <a:sym typeface="Arial"/>
              </a:defRPr>
            </a:lvl9pPr>
          </a:lstStyle>
          <a:p>
            <a:endParaRPr/>
          </a:p>
        </p:txBody>
      </p:sp>
      <p:sp>
        <p:nvSpPr>
          <p:cNvPr id="47" name="Google Shape;47;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2"/>
              </a:buClr>
              <a:buSzPts val="1400"/>
              <a:buFont typeface="Arial"/>
              <a:buNone/>
              <a:defRPr sz="1400"/>
            </a:lvl1pPr>
            <a:lvl2pPr marL="914400" lvl="1" indent="-228600" algn="l">
              <a:spcBef>
                <a:spcPts val="240"/>
              </a:spcBef>
              <a:spcAft>
                <a:spcPts val="0"/>
              </a:spcAft>
              <a:buClr>
                <a:schemeClr val="dk2"/>
              </a:buClr>
              <a:buSzPts val="1200"/>
              <a:buFont typeface="Arial"/>
              <a:buNone/>
              <a:defRPr sz="1200"/>
            </a:lvl2pPr>
            <a:lvl3pPr marL="1371600" lvl="2" indent="-228600" algn="l">
              <a:spcBef>
                <a:spcPts val="200"/>
              </a:spcBef>
              <a:spcAft>
                <a:spcPts val="0"/>
              </a:spcAft>
              <a:buClr>
                <a:schemeClr val="dk2"/>
              </a:buClr>
              <a:buSzPts val="1000"/>
              <a:buFont typeface="Arial"/>
              <a:buNone/>
              <a:defRPr sz="1000"/>
            </a:lvl3pPr>
            <a:lvl4pPr marL="1828800" lvl="3" indent="-228600" algn="l">
              <a:spcBef>
                <a:spcPts val="180"/>
              </a:spcBef>
              <a:spcAft>
                <a:spcPts val="0"/>
              </a:spcAft>
              <a:buClr>
                <a:schemeClr val="dk2"/>
              </a:buClr>
              <a:buSzPts val="900"/>
              <a:buFont typeface="Arial"/>
              <a:buNone/>
              <a:defRPr sz="900"/>
            </a:lvl4pPr>
            <a:lvl5pPr marL="2286000" lvl="4" indent="-228600" algn="l">
              <a:spcBef>
                <a:spcPts val="180"/>
              </a:spcBef>
              <a:spcAft>
                <a:spcPts val="0"/>
              </a:spcAft>
              <a:buClr>
                <a:schemeClr val="dk2"/>
              </a:buClr>
              <a:buSzPts val="900"/>
              <a:buFont typeface="Arial"/>
              <a:buNone/>
              <a:defRPr sz="900"/>
            </a:lvl5pPr>
            <a:lvl6pPr marL="2743200" lvl="5" indent="-228600" algn="l">
              <a:spcBef>
                <a:spcPts val="180"/>
              </a:spcBef>
              <a:spcAft>
                <a:spcPts val="0"/>
              </a:spcAft>
              <a:buClr>
                <a:srgbClr val="5F5F5F"/>
              </a:buClr>
              <a:buSzPts val="900"/>
              <a:buFont typeface="Arial"/>
              <a:buNone/>
              <a:defRPr sz="900"/>
            </a:lvl6pPr>
            <a:lvl7pPr marL="3200400" lvl="6" indent="-228600" algn="l">
              <a:spcBef>
                <a:spcPts val="180"/>
              </a:spcBef>
              <a:spcAft>
                <a:spcPts val="0"/>
              </a:spcAft>
              <a:buClr>
                <a:srgbClr val="5F5F5F"/>
              </a:buClr>
              <a:buSzPts val="900"/>
              <a:buFont typeface="Arial"/>
              <a:buNone/>
              <a:defRPr sz="900"/>
            </a:lvl7pPr>
            <a:lvl8pPr marL="3657600" lvl="7" indent="-228600" algn="l">
              <a:spcBef>
                <a:spcPts val="180"/>
              </a:spcBef>
              <a:spcAft>
                <a:spcPts val="0"/>
              </a:spcAft>
              <a:buClr>
                <a:srgbClr val="5F5F5F"/>
              </a:buClr>
              <a:buSzPts val="900"/>
              <a:buFont typeface="Arial"/>
              <a:buNone/>
              <a:defRPr sz="900"/>
            </a:lvl8pPr>
            <a:lvl9pPr marL="4114800" lvl="8" indent="-228600" algn="l">
              <a:spcBef>
                <a:spcPts val="180"/>
              </a:spcBef>
              <a:spcAft>
                <a:spcPts val="0"/>
              </a:spcAft>
              <a:buClr>
                <a:srgbClr val="5F5F5F"/>
              </a:buClr>
              <a:buSzPts val="900"/>
              <a:buFont typeface="Arial"/>
              <a:buNone/>
              <a:defRPr sz="900"/>
            </a:lvl9pPr>
          </a:lstStyle>
          <a:p>
            <a:endParaRPr/>
          </a:p>
        </p:txBody>
      </p:sp>
      <p:sp>
        <p:nvSpPr>
          <p:cNvPr id="48" name="Google Shape;48;p10"/>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07850"/>
            <a:ext cx="8229600" cy="606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393650"/>
            <a:ext cx="8229600" cy="31848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40"/>
              </a:spcBef>
              <a:spcAft>
                <a:spcPts val="0"/>
              </a:spcAft>
              <a:buClr>
                <a:schemeClr val="dk2"/>
              </a:buClr>
              <a:buSzPts val="2200"/>
              <a:buFont typeface="Arial"/>
              <a:buChar char="•"/>
              <a:defRPr sz="2200" b="0"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spcBef>
                <a:spcPts val="32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spcBef>
                <a:spcPts val="280"/>
              </a:spcBef>
              <a:spcAft>
                <a:spcPts val="0"/>
              </a:spcAft>
              <a:buClr>
                <a:srgbClr val="5F5F5F"/>
              </a:buClr>
              <a:buSzPts val="1400"/>
              <a:buFont typeface="Arial"/>
              <a:buChar char="»"/>
              <a:defRPr sz="1400" b="0" i="0" u="none" strike="noStrike" cap="none">
                <a:solidFill>
                  <a:srgbClr val="5F5F5F"/>
                </a:solidFill>
                <a:latin typeface="Arial"/>
                <a:ea typeface="Arial"/>
                <a:cs typeface="Arial"/>
                <a:sym typeface="Arial"/>
              </a:defRPr>
            </a:lvl6pPr>
            <a:lvl7pPr marL="3200400" marR="0" lvl="6" indent="-317500" algn="l" rtl="0">
              <a:spcBef>
                <a:spcPts val="280"/>
              </a:spcBef>
              <a:spcAft>
                <a:spcPts val="0"/>
              </a:spcAft>
              <a:buClr>
                <a:srgbClr val="5F5F5F"/>
              </a:buClr>
              <a:buSzPts val="1400"/>
              <a:buFont typeface="Arial"/>
              <a:buChar char="»"/>
              <a:defRPr sz="1400" b="0" i="0" u="none" strike="noStrike" cap="none">
                <a:solidFill>
                  <a:srgbClr val="5F5F5F"/>
                </a:solidFill>
                <a:latin typeface="Arial"/>
                <a:ea typeface="Arial"/>
                <a:cs typeface="Arial"/>
                <a:sym typeface="Arial"/>
              </a:defRPr>
            </a:lvl7pPr>
            <a:lvl8pPr marL="3657600" marR="0" lvl="7" indent="-317500" algn="l" rtl="0">
              <a:spcBef>
                <a:spcPts val="280"/>
              </a:spcBef>
              <a:spcAft>
                <a:spcPts val="0"/>
              </a:spcAft>
              <a:buClr>
                <a:srgbClr val="5F5F5F"/>
              </a:buClr>
              <a:buSzPts val="1400"/>
              <a:buFont typeface="Arial"/>
              <a:buChar char="»"/>
              <a:defRPr sz="1400" b="0" i="0" u="none" strike="noStrike" cap="none">
                <a:solidFill>
                  <a:srgbClr val="5F5F5F"/>
                </a:solidFill>
                <a:latin typeface="Arial"/>
                <a:ea typeface="Arial"/>
                <a:cs typeface="Arial"/>
                <a:sym typeface="Arial"/>
              </a:defRPr>
            </a:lvl8pPr>
            <a:lvl9pPr marL="4114800" marR="0" lvl="8" indent="-317500" algn="l" rtl="0">
              <a:spcBef>
                <a:spcPts val="280"/>
              </a:spcBef>
              <a:spcAft>
                <a:spcPts val="0"/>
              </a:spcAft>
              <a:buClr>
                <a:srgbClr val="5F5F5F"/>
              </a:buClr>
              <a:buSzPts val="1400"/>
              <a:buFont typeface="Arial"/>
              <a:buChar char="»"/>
              <a:defRPr sz="1400" b="0" i="0" u="none" strike="noStrike" cap="none">
                <a:solidFill>
                  <a:srgbClr val="5F5F5F"/>
                </a:solidFill>
                <a:latin typeface="Arial"/>
                <a:ea typeface="Arial"/>
                <a:cs typeface="Arial"/>
                <a:sym typeface="Arial"/>
              </a:defRPr>
            </a:lvl9pPr>
          </a:lstStyle>
          <a:p>
            <a:endParaRPr/>
          </a:p>
        </p:txBody>
      </p:sp>
      <p:pic>
        <p:nvPicPr>
          <p:cNvPr id="8" name="Google Shape;8;p1"/>
          <p:cNvPicPr preferRelativeResize="0"/>
          <p:nvPr/>
        </p:nvPicPr>
        <p:blipFill rotWithShape="1">
          <a:blip r:embed="rId15">
            <a:alphaModFix/>
          </a:blip>
          <a:srcRect/>
          <a:stretch/>
        </p:blipFill>
        <p:spPr>
          <a:xfrm>
            <a:off x="281057" y="110767"/>
            <a:ext cx="1398182" cy="378386"/>
          </a:xfrm>
          <a:prstGeom prst="rect">
            <a:avLst/>
          </a:prstGeom>
          <a:noFill/>
          <a:ln>
            <a:noFill/>
          </a:ln>
        </p:spPr>
      </p:pic>
      <p:cxnSp>
        <p:nvCxnSpPr>
          <p:cNvPr id="9" name="Google Shape;9;p1"/>
          <p:cNvCxnSpPr/>
          <p:nvPr/>
        </p:nvCxnSpPr>
        <p:spPr>
          <a:xfrm>
            <a:off x="0" y="533399"/>
            <a:ext cx="9144000" cy="6300"/>
          </a:xfrm>
          <a:prstGeom prst="straightConnector1">
            <a:avLst/>
          </a:prstGeom>
          <a:noFill/>
          <a:ln w="9525" cap="flat" cmpd="sng">
            <a:solidFill>
              <a:srgbClr val="BFBFB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81000" y="1408425"/>
            <a:ext cx="3708300" cy="156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400" b="1"/>
              <a:t>The Effects of Information Technology Adoption and Expenses on Donor Behavior</a:t>
            </a:r>
            <a:endParaRPr sz="2400" b="1"/>
          </a:p>
        </p:txBody>
      </p:sp>
      <p:sp>
        <p:nvSpPr>
          <p:cNvPr id="70" name="Google Shape;70;p15"/>
          <p:cNvSpPr txBox="1">
            <a:spLocks noGrp="1"/>
          </p:cNvSpPr>
          <p:nvPr>
            <p:ph type="subTitle" idx="1"/>
          </p:nvPr>
        </p:nvSpPr>
        <p:spPr>
          <a:xfrm>
            <a:off x="381000" y="3149925"/>
            <a:ext cx="2940600" cy="13143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 sz="1600"/>
              <a:t>Hanjin Mao</a:t>
            </a:r>
            <a:endParaRPr sz="1600"/>
          </a:p>
          <a:p>
            <a:pPr marL="0" lvl="0" indent="0" algn="l" rtl="0">
              <a:spcBef>
                <a:spcPts val="600"/>
              </a:spcBef>
              <a:spcAft>
                <a:spcPts val="0"/>
              </a:spcAft>
              <a:buNone/>
            </a:pPr>
            <a:r>
              <a:rPr lang="en" sz="1600"/>
              <a:t>Rutgers University - Newark</a:t>
            </a:r>
            <a:endParaRPr sz="1600"/>
          </a:p>
          <a:p>
            <a:pPr marL="0" lvl="0" indent="0" algn="l" rtl="0">
              <a:spcBef>
                <a:spcPts val="600"/>
              </a:spcBef>
              <a:spcAft>
                <a:spcPts val="0"/>
              </a:spcAft>
              <a:buNone/>
            </a:pPr>
            <a:endParaRPr sz="1600"/>
          </a:p>
          <a:p>
            <a:pPr marL="0" lvl="0" indent="0" algn="l" rtl="0">
              <a:spcBef>
                <a:spcPts val="600"/>
              </a:spcBef>
              <a:spcAft>
                <a:spcPts val="0"/>
              </a:spcAft>
              <a:buNone/>
            </a:pPr>
            <a:r>
              <a:rPr lang="en" sz="1600"/>
              <a:t>ARNOVA 2021</a:t>
            </a:r>
            <a:endParaRPr sz="1600"/>
          </a:p>
          <a:p>
            <a:pPr marL="0" lvl="0" indent="0" algn="l" rtl="0">
              <a:spcBef>
                <a:spcPts val="600"/>
              </a:spcBef>
              <a:spcAft>
                <a:spcPts val="0"/>
              </a:spcAft>
              <a:buNone/>
            </a:pPr>
            <a:r>
              <a:rPr lang="en" sz="1600"/>
              <a:t>Nov. 20th, 2021</a:t>
            </a:r>
            <a:endParaRPr sz="1600"/>
          </a:p>
        </p:txBody>
      </p:sp>
      <p:pic>
        <p:nvPicPr>
          <p:cNvPr id="71" name="Google Shape;71;p15"/>
          <p:cNvPicPr preferRelativeResize="0"/>
          <p:nvPr/>
        </p:nvPicPr>
        <p:blipFill rotWithShape="1">
          <a:blip r:embed="rId3">
            <a:alphaModFix/>
          </a:blip>
          <a:srcRect l="21834" r="14021"/>
          <a:stretch/>
        </p:blipFill>
        <p:spPr>
          <a:xfrm>
            <a:off x="4197450" y="0"/>
            <a:ext cx="4946550"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480750" y="1764950"/>
            <a:ext cx="8222100" cy="90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Subgroup Comparison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152400" y="152400"/>
            <a:ext cx="6654108" cy="4838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152400" y="152400"/>
            <a:ext cx="6654108" cy="48387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7"/>
          <p:cNvPicPr preferRelativeResize="0"/>
          <p:nvPr/>
        </p:nvPicPr>
        <p:blipFill>
          <a:blip r:embed="rId3">
            <a:alphaModFix/>
          </a:blip>
          <a:stretch>
            <a:fillRect/>
          </a:stretch>
        </p:blipFill>
        <p:spPr>
          <a:xfrm>
            <a:off x="152400" y="152400"/>
            <a:ext cx="3484323" cy="2533700"/>
          </a:xfrm>
          <a:prstGeom prst="rect">
            <a:avLst/>
          </a:prstGeom>
          <a:noFill/>
          <a:ln>
            <a:noFill/>
          </a:ln>
        </p:spPr>
      </p:pic>
      <p:pic>
        <p:nvPicPr>
          <p:cNvPr id="149" name="Google Shape;149;p27"/>
          <p:cNvPicPr preferRelativeResize="0"/>
          <p:nvPr/>
        </p:nvPicPr>
        <p:blipFill>
          <a:blip r:embed="rId4">
            <a:alphaModFix/>
          </a:blip>
          <a:stretch>
            <a:fillRect/>
          </a:stretch>
        </p:blipFill>
        <p:spPr>
          <a:xfrm>
            <a:off x="3962275" y="152400"/>
            <a:ext cx="3484323" cy="2533717"/>
          </a:xfrm>
          <a:prstGeom prst="rect">
            <a:avLst/>
          </a:prstGeom>
          <a:noFill/>
          <a:ln>
            <a:noFill/>
          </a:ln>
        </p:spPr>
      </p:pic>
      <p:pic>
        <p:nvPicPr>
          <p:cNvPr id="150" name="Google Shape;150;p27"/>
          <p:cNvPicPr preferRelativeResize="0"/>
          <p:nvPr/>
        </p:nvPicPr>
        <p:blipFill>
          <a:blip r:embed="rId5">
            <a:alphaModFix/>
          </a:blip>
          <a:stretch>
            <a:fillRect/>
          </a:stretch>
        </p:blipFill>
        <p:spPr>
          <a:xfrm>
            <a:off x="-1" y="2876551"/>
            <a:ext cx="3117472" cy="2266948"/>
          </a:xfrm>
          <a:prstGeom prst="rect">
            <a:avLst/>
          </a:prstGeom>
          <a:noFill/>
          <a:ln>
            <a:noFill/>
          </a:ln>
        </p:spPr>
      </p:pic>
      <p:pic>
        <p:nvPicPr>
          <p:cNvPr id="151" name="Google Shape;151;p27"/>
          <p:cNvPicPr preferRelativeResize="0"/>
          <p:nvPr/>
        </p:nvPicPr>
        <p:blipFill>
          <a:blip r:embed="rId6">
            <a:alphaModFix/>
          </a:blip>
          <a:stretch>
            <a:fillRect/>
          </a:stretch>
        </p:blipFill>
        <p:spPr>
          <a:xfrm>
            <a:off x="6026524" y="2876550"/>
            <a:ext cx="3117477" cy="2266948"/>
          </a:xfrm>
          <a:prstGeom prst="rect">
            <a:avLst/>
          </a:prstGeom>
          <a:noFill/>
          <a:ln>
            <a:noFill/>
          </a:ln>
        </p:spPr>
      </p:pic>
      <p:pic>
        <p:nvPicPr>
          <p:cNvPr id="152" name="Google Shape;152;p27"/>
          <p:cNvPicPr preferRelativeResize="0"/>
          <p:nvPr/>
        </p:nvPicPr>
        <p:blipFill>
          <a:blip r:embed="rId7">
            <a:alphaModFix/>
          </a:blip>
          <a:stretch>
            <a:fillRect/>
          </a:stretch>
        </p:blipFill>
        <p:spPr>
          <a:xfrm>
            <a:off x="3117475" y="2876550"/>
            <a:ext cx="3117477" cy="22669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152400" y="152400"/>
            <a:ext cx="6654108" cy="4838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152400" y="152400"/>
            <a:ext cx="6654108" cy="4838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0" y="152400"/>
            <a:ext cx="4419601" cy="3213827"/>
          </a:xfrm>
          <a:prstGeom prst="rect">
            <a:avLst/>
          </a:prstGeom>
          <a:noFill/>
          <a:ln>
            <a:noFill/>
          </a:ln>
        </p:spPr>
      </p:pic>
      <p:pic>
        <p:nvPicPr>
          <p:cNvPr id="168" name="Google Shape;168;p30"/>
          <p:cNvPicPr preferRelativeResize="0"/>
          <p:nvPr/>
        </p:nvPicPr>
        <p:blipFill>
          <a:blip r:embed="rId4">
            <a:alphaModFix/>
          </a:blip>
          <a:stretch>
            <a:fillRect/>
          </a:stretch>
        </p:blipFill>
        <p:spPr>
          <a:xfrm>
            <a:off x="4724400" y="152400"/>
            <a:ext cx="4419601" cy="32138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152400" y="152400"/>
            <a:ext cx="6654108" cy="48387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2"/>
          <p:cNvPicPr preferRelativeResize="0"/>
          <p:nvPr/>
        </p:nvPicPr>
        <p:blipFill>
          <a:blip r:embed="rId3">
            <a:alphaModFix/>
          </a:blip>
          <a:stretch>
            <a:fillRect/>
          </a:stretch>
        </p:blipFill>
        <p:spPr>
          <a:xfrm>
            <a:off x="152400" y="152400"/>
            <a:ext cx="6654108" cy="48387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3"/>
          <p:cNvPicPr preferRelativeResize="0"/>
          <p:nvPr/>
        </p:nvPicPr>
        <p:blipFill>
          <a:blip r:embed="rId3">
            <a:alphaModFix/>
          </a:blip>
          <a:stretch>
            <a:fillRect/>
          </a:stretch>
        </p:blipFill>
        <p:spPr>
          <a:xfrm>
            <a:off x="152400" y="152400"/>
            <a:ext cx="6654108"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Background</a:t>
            </a:r>
            <a:endParaRPr sz="2600"/>
          </a:p>
        </p:txBody>
      </p:sp>
      <p:sp>
        <p:nvSpPr>
          <p:cNvPr id="77" name="Google Shape;77;p16"/>
          <p:cNvSpPr txBox="1">
            <a:spLocks noGrp="1"/>
          </p:cNvSpPr>
          <p:nvPr>
            <p:ph type="body" idx="1"/>
          </p:nvPr>
        </p:nvSpPr>
        <p:spPr>
          <a:xfrm>
            <a:off x="457200" y="1393650"/>
            <a:ext cx="8229600" cy="31848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 sz="2000"/>
              <a:t>Information technology adoption in nonprofits</a:t>
            </a:r>
            <a:endParaRPr sz="2000"/>
          </a:p>
          <a:p>
            <a:pPr marL="457200" lvl="0" indent="-355600" algn="l" rtl="0">
              <a:spcBef>
                <a:spcPts val="1000"/>
              </a:spcBef>
              <a:spcAft>
                <a:spcPts val="0"/>
              </a:spcAft>
              <a:buSzPts val="2000"/>
              <a:buChar char="•"/>
            </a:pPr>
            <a:r>
              <a:rPr lang="en" sz="2000"/>
              <a:t>Dissertation: The Financial Returns of Information Technology Adoption in Nonprofit Organizations</a:t>
            </a:r>
            <a:endParaRPr sz="2000"/>
          </a:p>
          <a:p>
            <a:pPr marL="457200" lvl="0" indent="-355600" algn="l" rtl="0">
              <a:spcBef>
                <a:spcPts val="1000"/>
              </a:spcBef>
              <a:spcAft>
                <a:spcPts val="0"/>
              </a:spcAft>
              <a:buSzPts val="2000"/>
              <a:buChar char="•"/>
            </a:pPr>
            <a:r>
              <a:rPr lang="en" sz="2000"/>
              <a:t>Positive impact of IT expenditure on total donations with 990 data</a:t>
            </a:r>
            <a:endParaRPr sz="2000"/>
          </a:p>
          <a:p>
            <a:pPr marL="457200" lvl="0" indent="-355600" algn="l" rtl="0">
              <a:spcBef>
                <a:spcPts val="1000"/>
              </a:spcBef>
              <a:spcAft>
                <a:spcPts val="0"/>
              </a:spcAft>
              <a:buSzPts val="2000"/>
              <a:buChar char="•"/>
            </a:pPr>
            <a:r>
              <a:rPr lang="en" sz="2000"/>
              <a:t>Why? From donor’s perspective</a:t>
            </a:r>
            <a:endParaRPr sz="2000"/>
          </a:p>
          <a:p>
            <a:pPr marL="457200" lvl="0" indent="-355600" algn="l" rtl="0">
              <a:spcBef>
                <a:spcPts val="1000"/>
              </a:spcBef>
              <a:spcAft>
                <a:spcPts val="1000"/>
              </a:spcAft>
              <a:buSzPts val="2000"/>
              <a:buChar char="•"/>
            </a:pPr>
            <a:r>
              <a:rPr lang="en" sz="2000"/>
              <a:t>Literature in organizational performance and overhead costs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Research Questions</a:t>
            </a:r>
            <a:endParaRPr sz="2600"/>
          </a:p>
        </p:txBody>
      </p:sp>
      <p:sp>
        <p:nvSpPr>
          <p:cNvPr id="83" name="Google Shape;83;p17"/>
          <p:cNvSpPr txBox="1">
            <a:spLocks noGrp="1"/>
          </p:cNvSpPr>
          <p:nvPr>
            <p:ph type="body" idx="1"/>
          </p:nvPr>
        </p:nvSpPr>
        <p:spPr>
          <a:xfrm>
            <a:off x="457200" y="1393650"/>
            <a:ext cx="8229600" cy="31848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 sz="2000" dirty="0"/>
              <a:t>Do donors care about nonprofits’ performance in information technology adoption? </a:t>
            </a:r>
            <a:endParaRPr sz="2000" dirty="0"/>
          </a:p>
          <a:p>
            <a:pPr marL="457200" lvl="0" indent="-355600" algn="l" rtl="0">
              <a:spcBef>
                <a:spcPts val="1000"/>
              </a:spcBef>
              <a:spcAft>
                <a:spcPts val="0"/>
              </a:spcAft>
              <a:buSzPts val="2000"/>
              <a:buChar char="•"/>
            </a:pPr>
            <a:r>
              <a:rPr lang="en" sz="2000" dirty="0"/>
              <a:t>What are the effects of information technology expenses on donor behavior? Specifically,</a:t>
            </a:r>
            <a:endParaRPr sz="2000" dirty="0"/>
          </a:p>
          <a:p>
            <a:pPr marL="914400" lvl="1" indent="-355600" algn="l" rtl="0">
              <a:spcBef>
                <a:spcPts val="1000"/>
              </a:spcBef>
              <a:spcAft>
                <a:spcPts val="0"/>
              </a:spcAft>
              <a:buSzPts val="2000"/>
              <a:buChar char="–"/>
            </a:pPr>
            <a:r>
              <a:rPr lang="en" sz="2000" dirty="0"/>
              <a:t>How does the amount of information technology expense impact donor behavior? </a:t>
            </a:r>
            <a:endParaRPr sz="2000" dirty="0"/>
          </a:p>
          <a:p>
            <a:pPr marL="914400" lvl="1" indent="-355600" algn="l" rtl="0">
              <a:spcBef>
                <a:spcPts val="1000"/>
              </a:spcBef>
              <a:spcAft>
                <a:spcPts val="1000"/>
              </a:spcAft>
              <a:buSzPts val="2000"/>
              <a:buChar char="–"/>
            </a:pPr>
            <a:r>
              <a:rPr lang="en" sz="2000" dirty="0"/>
              <a:t>How does the purpose of information technology expense impact donor behavior?</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Hypotheses</a:t>
            </a:r>
            <a:endParaRPr sz="2600"/>
          </a:p>
        </p:txBody>
      </p:sp>
      <p:sp>
        <p:nvSpPr>
          <p:cNvPr id="89" name="Google Shape;89;p18"/>
          <p:cNvSpPr txBox="1">
            <a:spLocks noGrp="1"/>
          </p:cNvSpPr>
          <p:nvPr>
            <p:ph type="body" idx="1"/>
          </p:nvPr>
        </p:nvSpPr>
        <p:spPr>
          <a:xfrm>
            <a:off x="457200" y="1393650"/>
            <a:ext cx="8229600" cy="318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000" dirty="0"/>
              <a:t>H1: Performance in information technology adoption has a positive effect on donations</a:t>
            </a:r>
            <a:endParaRPr sz="2000" dirty="0"/>
          </a:p>
          <a:p>
            <a:pPr marL="0" lvl="0" indent="0" algn="l" rtl="0">
              <a:spcBef>
                <a:spcPts val="1000"/>
              </a:spcBef>
              <a:spcAft>
                <a:spcPts val="0"/>
              </a:spcAft>
              <a:buNone/>
            </a:pPr>
            <a:r>
              <a:rPr lang="en" sz="2000" dirty="0"/>
              <a:t>H2: IT expenses have a negative impact on donations</a:t>
            </a:r>
            <a:endParaRPr sz="2000" dirty="0"/>
          </a:p>
          <a:p>
            <a:pPr marL="0" lvl="0" indent="0" algn="l" rtl="0">
              <a:spcBef>
                <a:spcPts val="1000"/>
              </a:spcBef>
              <a:spcAft>
                <a:spcPts val="1000"/>
              </a:spcAft>
              <a:buNone/>
            </a:pPr>
            <a:r>
              <a:rPr lang="en" sz="2000" dirty="0"/>
              <a:t>H3: Detailed information disclosure of IT expenditures purposes has a positive impact on donations</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Methodology</a:t>
            </a:r>
            <a:endParaRPr sz="2600"/>
          </a:p>
        </p:txBody>
      </p:sp>
      <p:sp>
        <p:nvSpPr>
          <p:cNvPr id="95" name="Google Shape;95;p19"/>
          <p:cNvSpPr txBox="1">
            <a:spLocks noGrp="1"/>
          </p:cNvSpPr>
          <p:nvPr>
            <p:ph type="body" idx="1"/>
          </p:nvPr>
        </p:nvSpPr>
        <p:spPr>
          <a:xfrm>
            <a:off x="457200" y="1393650"/>
            <a:ext cx="8229600" cy="31848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 sz="2000"/>
              <a:t>Online survey experiment</a:t>
            </a:r>
            <a:endParaRPr sz="2000"/>
          </a:p>
          <a:p>
            <a:pPr marL="457200" lvl="0" indent="-355600" algn="l" rtl="0">
              <a:spcBef>
                <a:spcPts val="1000"/>
              </a:spcBef>
              <a:spcAft>
                <a:spcPts val="0"/>
              </a:spcAft>
              <a:buSzPts val="2000"/>
              <a:buChar char="•"/>
            </a:pPr>
            <a:r>
              <a:rPr lang="en" sz="2000"/>
              <a:t>Rutgers SPAA Omnibus Survey</a:t>
            </a:r>
            <a:endParaRPr sz="2000"/>
          </a:p>
          <a:p>
            <a:pPr marL="914400" lvl="1" indent="-355600" algn="l" rtl="0">
              <a:spcBef>
                <a:spcPts val="1000"/>
              </a:spcBef>
              <a:spcAft>
                <a:spcPts val="0"/>
              </a:spcAft>
              <a:buSzPts val="2000"/>
              <a:buChar char="–"/>
            </a:pPr>
            <a:r>
              <a:rPr lang="en" sz="2000"/>
              <a:t>Qualtrics</a:t>
            </a:r>
            <a:endParaRPr sz="2000"/>
          </a:p>
          <a:p>
            <a:pPr marL="914400" lvl="1" indent="-355600" algn="l" rtl="0">
              <a:spcBef>
                <a:spcPts val="1000"/>
              </a:spcBef>
              <a:spcAft>
                <a:spcPts val="0"/>
              </a:spcAft>
              <a:buSzPts val="2000"/>
              <a:buChar char="–"/>
            </a:pPr>
            <a:r>
              <a:rPr lang="en" sz="2000"/>
              <a:t>April 2021</a:t>
            </a:r>
            <a:endParaRPr sz="2000"/>
          </a:p>
          <a:p>
            <a:pPr marL="914400" lvl="1" indent="-355600" algn="l" rtl="0">
              <a:spcBef>
                <a:spcPts val="1000"/>
              </a:spcBef>
              <a:spcAft>
                <a:spcPts val="0"/>
              </a:spcAft>
              <a:buSzPts val="2000"/>
              <a:buChar char="–"/>
            </a:pPr>
            <a:r>
              <a:rPr lang="en" sz="2000"/>
              <a:t>One of the eight studies</a:t>
            </a:r>
            <a:endParaRPr sz="2000"/>
          </a:p>
          <a:p>
            <a:pPr marL="457200" lvl="0" indent="-355600" algn="l" rtl="0">
              <a:spcBef>
                <a:spcPts val="1000"/>
              </a:spcBef>
              <a:spcAft>
                <a:spcPts val="0"/>
              </a:spcAft>
              <a:buSzPts val="2000"/>
              <a:buChar char="•"/>
            </a:pPr>
            <a:r>
              <a:rPr lang="en" sz="2000"/>
              <a:t>N=1,040</a:t>
            </a:r>
            <a:endParaRPr sz="2000"/>
          </a:p>
          <a:p>
            <a:pPr marL="457200" lvl="0" indent="-355600" algn="l" rtl="0">
              <a:spcBef>
                <a:spcPts val="1000"/>
              </a:spcBef>
              <a:spcAft>
                <a:spcPts val="1000"/>
              </a:spcAft>
              <a:buSzPts val="2000"/>
              <a:buChar char="•"/>
            </a:pPr>
            <a:r>
              <a:rPr lang="en" sz="2000"/>
              <a:t>National representative quotas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2 x 4 x 3 Factorial Design</a:t>
            </a:r>
            <a:endParaRPr sz="2600"/>
          </a:p>
        </p:txBody>
      </p:sp>
      <p:sp>
        <p:nvSpPr>
          <p:cNvPr id="101" name="Google Shape;101;p20"/>
          <p:cNvSpPr txBox="1">
            <a:spLocks noGrp="1"/>
          </p:cNvSpPr>
          <p:nvPr>
            <p:ph type="body" idx="1"/>
          </p:nvPr>
        </p:nvSpPr>
        <p:spPr>
          <a:xfrm>
            <a:off x="457200" y="1393650"/>
            <a:ext cx="8229600" cy="318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02" name="Google Shape;102;p20"/>
          <p:cNvPicPr preferRelativeResize="0"/>
          <p:nvPr/>
        </p:nvPicPr>
        <p:blipFill>
          <a:blip r:embed="rId3">
            <a:alphaModFix/>
          </a:blip>
          <a:stretch>
            <a:fillRect/>
          </a:stretch>
        </p:blipFill>
        <p:spPr>
          <a:xfrm>
            <a:off x="144750" y="1450925"/>
            <a:ext cx="4918963" cy="3524851"/>
          </a:xfrm>
          <a:prstGeom prst="rect">
            <a:avLst/>
          </a:prstGeom>
          <a:noFill/>
          <a:ln>
            <a:noFill/>
          </a:ln>
        </p:spPr>
      </p:pic>
      <p:graphicFrame>
        <p:nvGraphicFramePr>
          <p:cNvPr id="103" name="Google Shape;103;p20"/>
          <p:cNvGraphicFramePr/>
          <p:nvPr/>
        </p:nvGraphicFramePr>
        <p:xfrm>
          <a:off x="5063725" y="1575050"/>
          <a:ext cx="3958400" cy="3171255"/>
        </p:xfrm>
        <a:graphic>
          <a:graphicData uri="http://schemas.openxmlformats.org/drawingml/2006/table">
            <a:tbl>
              <a:tblPr>
                <a:noFill/>
                <a:tableStyleId>{DC75AB02-CBE8-4EB9-9234-1ADDF1390C75}</a:tableStyleId>
              </a:tblPr>
              <a:tblGrid>
                <a:gridCol w="1548875">
                  <a:extLst>
                    <a:ext uri="{9D8B030D-6E8A-4147-A177-3AD203B41FA5}">
                      <a16:colId xmlns:a16="http://schemas.microsoft.com/office/drawing/2014/main" val="20000"/>
                    </a:ext>
                  </a:extLst>
                </a:gridCol>
                <a:gridCol w="2409525">
                  <a:extLst>
                    <a:ext uri="{9D8B030D-6E8A-4147-A177-3AD203B41FA5}">
                      <a16:colId xmlns:a16="http://schemas.microsoft.com/office/drawing/2014/main" val="20001"/>
                    </a:ext>
                  </a:extLst>
                </a:gridCol>
              </a:tblGrid>
              <a:tr h="628650">
                <a:tc>
                  <a:txBody>
                    <a:bodyPr/>
                    <a:lstStyle/>
                    <a:p>
                      <a:pPr marL="0" lvl="0" indent="0" algn="l" rtl="0">
                        <a:lnSpc>
                          <a:spcPct val="115000"/>
                        </a:lnSpc>
                        <a:spcBef>
                          <a:spcPts val="0"/>
                        </a:spcBef>
                        <a:spcAft>
                          <a:spcPts val="0"/>
                        </a:spcAft>
                        <a:buNone/>
                      </a:pPr>
                      <a:r>
                        <a:rPr lang="en" sz="1500">
                          <a:solidFill>
                            <a:schemeClr val="dk1"/>
                          </a:solidFill>
                        </a:rPr>
                        <a:t>Treatment 1:</a:t>
                      </a:r>
                      <a:endParaRPr sz="1500">
                        <a:solidFill>
                          <a:schemeClr val="dk1"/>
                        </a:solidFill>
                      </a:endParaRPr>
                    </a:p>
                    <a:p>
                      <a:pPr marL="0" lvl="0" indent="0" algn="l" rtl="0">
                        <a:lnSpc>
                          <a:spcPct val="115000"/>
                        </a:lnSpc>
                        <a:spcBef>
                          <a:spcPts val="0"/>
                        </a:spcBef>
                        <a:spcAft>
                          <a:spcPts val="0"/>
                        </a:spcAft>
                        <a:buNone/>
                      </a:pPr>
                      <a:r>
                        <a:rPr lang="en" sz="1500">
                          <a:solidFill>
                            <a:schemeClr val="dk1"/>
                          </a:solidFill>
                        </a:rPr>
                        <a:t>IT Expenses</a:t>
                      </a:r>
                      <a:endParaRPr sz="1500">
                        <a:solidFill>
                          <a:schemeClr val="dk1"/>
                        </a:solidFill>
                      </a:endParaRPr>
                    </a:p>
                  </a:txBody>
                  <a:tcPr marL="63500" marR="63500" marT="63500" marB="63500">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457200" lvl="0" indent="-323850" algn="l" rtl="0">
                        <a:lnSpc>
                          <a:spcPct val="115000"/>
                        </a:lnSpc>
                        <a:spcBef>
                          <a:spcPts val="0"/>
                        </a:spcBef>
                        <a:spcAft>
                          <a:spcPts val="0"/>
                        </a:spcAft>
                        <a:buClr>
                          <a:schemeClr val="dk1"/>
                        </a:buClr>
                        <a:buSzPts val="1500"/>
                        <a:buChar char="●"/>
                      </a:pPr>
                      <a:r>
                        <a:rPr lang="en" sz="1500">
                          <a:solidFill>
                            <a:schemeClr val="dk1"/>
                          </a:solidFill>
                        </a:rPr>
                        <a:t>&lt;1% (baseline)</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5%</a:t>
                      </a:r>
                      <a:endParaRPr sz="1500">
                        <a:solidFill>
                          <a:schemeClr val="dk1"/>
                        </a:solidFill>
                      </a:endParaRPr>
                    </a:p>
                  </a:txBody>
                  <a:tcPr marL="177800" marR="88900" marT="101600" marB="101600">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47750">
                <a:tc>
                  <a:txBody>
                    <a:bodyPr/>
                    <a:lstStyle/>
                    <a:p>
                      <a:pPr marL="0" lvl="0" indent="0" algn="l" rtl="0">
                        <a:lnSpc>
                          <a:spcPct val="115000"/>
                        </a:lnSpc>
                        <a:spcBef>
                          <a:spcPts val="0"/>
                        </a:spcBef>
                        <a:spcAft>
                          <a:spcPts val="0"/>
                        </a:spcAft>
                        <a:buNone/>
                      </a:pPr>
                      <a:r>
                        <a:rPr lang="en" sz="1500">
                          <a:solidFill>
                            <a:schemeClr val="dk1"/>
                          </a:solidFill>
                        </a:rPr>
                        <a:t>Treatment 2:</a:t>
                      </a:r>
                      <a:endParaRPr sz="1500">
                        <a:solidFill>
                          <a:schemeClr val="dk1"/>
                        </a:solidFill>
                      </a:endParaRPr>
                    </a:p>
                    <a:p>
                      <a:pPr marL="0" lvl="0" indent="0" algn="l" rtl="0">
                        <a:lnSpc>
                          <a:spcPct val="115000"/>
                        </a:lnSpc>
                        <a:spcBef>
                          <a:spcPts val="0"/>
                        </a:spcBef>
                        <a:spcAft>
                          <a:spcPts val="0"/>
                        </a:spcAft>
                        <a:buNone/>
                      </a:pPr>
                      <a:r>
                        <a:rPr lang="en" sz="1500">
                          <a:solidFill>
                            <a:schemeClr val="dk1"/>
                          </a:solidFill>
                        </a:rPr>
                        <a:t>Purposes of IT Cost</a:t>
                      </a:r>
                      <a:endParaRPr sz="1500">
                        <a:solidFill>
                          <a:schemeClr val="dk1"/>
                        </a:solidFill>
                      </a:endParaRPr>
                    </a:p>
                  </a:txBody>
                  <a:tcPr marL="101600" marR="88900" marT="88900" marB="88900">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457200" lvl="0" indent="-323850" algn="l" rtl="0">
                        <a:lnSpc>
                          <a:spcPct val="115000"/>
                        </a:lnSpc>
                        <a:spcBef>
                          <a:spcPts val="0"/>
                        </a:spcBef>
                        <a:spcAft>
                          <a:spcPts val="0"/>
                        </a:spcAft>
                        <a:buClr>
                          <a:schemeClr val="dk1"/>
                        </a:buClr>
                        <a:buSzPts val="1500"/>
                        <a:buChar char="●"/>
                      </a:pPr>
                      <a:r>
                        <a:rPr lang="en" sz="1500">
                          <a:solidFill>
                            <a:schemeClr val="dk1"/>
                          </a:solidFill>
                        </a:rPr>
                        <a:t> No information (baseline)</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 Management</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 Fundraising</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 Program Service</a:t>
                      </a:r>
                      <a:endParaRPr sz="1500">
                        <a:solidFill>
                          <a:schemeClr val="dk1"/>
                        </a:solidFill>
                      </a:endParaRPr>
                    </a:p>
                  </a:txBody>
                  <a:tcPr marL="177800" marR="88900" marT="101600" marB="101600">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38200">
                <a:tc>
                  <a:txBody>
                    <a:bodyPr/>
                    <a:lstStyle/>
                    <a:p>
                      <a:pPr marL="0" lvl="0" indent="0" algn="l" rtl="0">
                        <a:lnSpc>
                          <a:spcPct val="115000"/>
                        </a:lnSpc>
                        <a:spcBef>
                          <a:spcPts val="0"/>
                        </a:spcBef>
                        <a:spcAft>
                          <a:spcPts val="0"/>
                        </a:spcAft>
                        <a:buNone/>
                      </a:pPr>
                      <a:r>
                        <a:rPr lang="en" sz="1500">
                          <a:solidFill>
                            <a:schemeClr val="dk1"/>
                          </a:solidFill>
                        </a:rPr>
                        <a:t>Treatment 3:</a:t>
                      </a:r>
                      <a:endParaRPr sz="1500">
                        <a:solidFill>
                          <a:schemeClr val="dk1"/>
                        </a:solidFill>
                      </a:endParaRPr>
                    </a:p>
                    <a:p>
                      <a:pPr marL="0" lvl="0" indent="0" algn="l" rtl="0">
                        <a:lnSpc>
                          <a:spcPct val="115000"/>
                        </a:lnSpc>
                        <a:spcBef>
                          <a:spcPts val="0"/>
                        </a:spcBef>
                        <a:spcAft>
                          <a:spcPts val="0"/>
                        </a:spcAft>
                        <a:buNone/>
                      </a:pPr>
                      <a:r>
                        <a:rPr lang="en" sz="1500">
                          <a:solidFill>
                            <a:schemeClr val="dk1"/>
                          </a:solidFill>
                        </a:rPr>
                        <a:t>IT Adoption Level</a:t>
                      </a:r>
                      <a:endParaRPr sz="1500">
                        <a:solidFill>
                          <a:schemeClr val="dk1"/>
                        </a:solidFill>
                      </a:endParaRPr>
                    </a:p>
                  </a:txBody>
                  <a:tcPr marL="101600" marR="88900" marT="88900" marB="88900">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tc>
                  <a:txBody>
                    <a:bodyPr/>
                    <a:lstStyle/>
                    <a:p>
                      <a:pPr marL="457200" lvl="0" indent="-323850" algn="l" rtl="0">
                        <a:lnSpc>
                          <a:spcPct val="115000"/>
                        </a:lnSpc>
                        <a:spcBef>
                          <a:spcPts val="0"/>
                        </a:spcBef>
                        <a:spcAft>
                          <a:spcPts val="0"/>
                        </a:spcAft>
                        <a:buClr>
                          <a:schemeClr val="dk1"/>
                        </a:buClr>
                        <a:buSzPts val="1500"/>
                        <a:buChar char="●"/>
                      </a:pPr>
                      <a:r>
                        <a:rPr lang="en" sz="1500">
                          <a:solidFill>
                            <a:schemeClr val="dk1"/>
                          </a:solidFill>
                        </a:rPr>
                        <a:t> Below average</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 Average (baseline)</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 Above average</a:t>
                      </a:r>
                      <a:endParaRPr sz="1500">
                        <a:solidFill>
                          <a:schemeClr val="dk1"/>
                        </a:solidFill>
                      </a:endParaRPr>
                    </a:p>
                  </a:txBody>
                  <a:tcPr marL="177800" marR="88900" marT="101600" marB="101600">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4" name="Google Shape;104;p20"/>
          <p:cNvSpPr/>
          <p:nvPr/>
        </p:nvSpPr>
        <p:spPr>
          <a:xfrm>
            <a:off x="3227150" y="1678725"/>
            <a:ext cx="183900" cy="1503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0"/>
          <p:cNvSpPr/>
          <p:nvPr/>
        </p:nvSpPr>
        <p:spPr>
          <a:xfrm>
            <a:off x="367000" y="2053425"/>
            <a:ext cx="629400" cy="1503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p:nvPr/>
        </p:nvSpPr>
        <p:spPr>
          <a:xfrm>
            <a:off x="1400925" y="2421450"/>
            <a:ext cx="814500" cy="1503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Analysis</a:t>
            </a:r>
            <a:endParaRPr sz="2600"/>
          </a:p>
        </p:txBody>
      </p:sp>
      <p:sp>
        <p:nvSpPr>
          <p:cNvPr id="112" name="Google Shape;112;p21"/>
          <p:cNvSpPr txBox="1">
            <a:spLocks noGrp="1"/>
          </p:cNvSpPr>
          <p:nvPr>
            <p:ph type="body" idx="1"/>
          </p:nvPr>
        </p:nvSpPr>
        <p:spPr>
          <a:xfrm>
            <a:off x="457200" y="1393650"/>
            <a:ext cx="8229600" cy="318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Clr>
                <a:schemeClr val="dk1"/>
              </a:buClr>
              <a:buSzPts val="1800"/>
              <a:buChar char="•"/>
            </a:pPr>
            <a:r>
              <a:rPr lang="en" sz="1800" dirty="0">
                <a:solidFill>
                  <a:schemeClr val="dk1"/>
                </a:solidFill>
              </a:rPr>
              <a:t>Average Marginal Component Effect (ACME) Analysis</a:t>
            </a:r>
            <a:endParaRPr sz="1800" dirty="0">
              <a:solidFill>
                <a:schemeClr val="dk1"/>
              </a:solidFill>
            </a:endParaRPr>
          </a:p>
          <a:p>
            <a:pPr marL="457200" lvl="0" indent="-342900" algn="l" rtl="0">
              <a:spcBef>
                <a:spcPts val="1000"/>
              </a:spcBef>
              <a:spcAft>
                <a:spcPts val="0"/>
              </a:spcAft>
              <a:buClr>
                <a:schemeClr val="dk1"/>
              </a:buClr>
              <a:buSzPts val="1800"/>
              <a:buChar char="•"/>
            </a:pPr>
            <a:r>
              <a:rPr lang="en" sz="1800" dirty="0">
                <a:solidFill>
                  <a:schemeClr val="dk1"/>
                </a:solidFill>
              </a:rPr>
              <a:t>Dependent Variable: Donor’s willingness to donate (0-10)</a:t>
            </a:r>
            <a:endParaRPr sz="1800" dirty="0">
              <a:solidFill>
                <a:schemeClr val="dk1"/>
              </a:solidFill>
            </a:endParaRPr>
          </a:p>
          <a:p>
            <a:pPr marL="457200" lvl="0" indent="-342900" algn="l" rtl="0">
              <a:spcBef>
                <a:spcPts val="1000"/>
              </a:spcBef>
              <a:spcAft>
                <a:spcPts val="0"/>
              </a:spcAft>
              <a:buClr>
                <a:schemeClr val="dk1"/>
              </a:buClr>
              <a:buSzPts val="1800"/>
              <a:buChar char="•"/>
            </a:pPr>
            <a:r>
              <a:rPr lang="en" sz="1800" dirty="0">
                <a:solidFill>
                  <a:schemeClr val="dk1"/>
                </a:solidFill>
              </a:rPr>
              <a:t>Independent Variables: </a:t>
            </a:r>
            <a:endParaRPr sz="1800" dirty="0">
              <a:solidFill>
                <a:schemeClr val="dk1"/>
              </a:solidFill>
            </a:endParaRPr>
          </a:p>
          <a:p>
            <a:pPr marL="914400" lvl="1" indent="-342900" algn="l" rtl="0">
              <a:spcBef>
                <a:spcPts val="1000"/>
              </a:spcBef>
              <a:spcAft>
                <a:spcPts val="0"/>
              </a:spcAft>
              <a:buClr>
                <a:schemeClr val="dk1"/>
              </a:buClr>
              <a:buSzPts val="1800"/>
              <a:buChar char="–"/>
            </a:pPr>
            <a:r>
              <a:rPr lang="en" dirty="0">
                <a:solidFill>
                  <a:schemeClr val="dk1"/>
                </a:solidFill>
              </a:rPr>
              <a:t>Percentage of IT expenses (less than 1%; 5%)</a:t>
            </a:r>
            <a:endParaRPr dirty="0">
              <a:solidFill>
                <a:schemeClr val="dk1"/>
              </a:solidFill>
            </a:endParaRPr>
          </a:p>
          <a:p>
            <a:pPr marL="914400" lvl="1" indent="-342900" algn="l" rtl="0">
              <a:spcBef>
                <a:spcPts val="0"/>
              </a:spcBef>
              <a:spcAft>
                <a:spcPts val="0"/>
              </a:spcAft>
              <a:buClr>
                <a:schemeClr val="dk1"/>
              </a:buClr>
              <a:buSzPts val="1800"/>
              <a:buChar char="–"/>
            </a:pPr>
            <a:r>
              <a:rPr lang="en" dirty="0">
                <a:solidFill>
                  <a:schemeClr val="dk1"/>
                </a:solidFill>
              </a:rPr>
              <a:t>The purpose of IT expenses (no information; managerial; fundraising; program service)</a:t>
            </a:r>
            <a:endParaRPr dirty="0">
              <a:solidFill>
                <a:schemeClr val="dk1"/>
              </a:solidFill>
            </a:endParaRPr>
          </a:p>
          <a:p>
            <a:pPr marL="914400" lvl="1" indent="-342900" algn="l" rtl="0">
              <a:spcBef>
                <a:spcPts val="0"/>
              </a:spcBef>
              <a:spcAft>
                <a:spcPts val="0"/>
              </a:spcAft>
              <a:buClr>
                <a:schemeClr val="dk1"/>
              </a:buClr>
              <a:buSzPts val="1800"/>
              <a:buChar char="–"/>
            </a:pPr>
            <a:r>
              <a:rPr lang="en" dirty="0">
                <a:solidFill>
                  <a:schemeClr val="dk1"/>
                </a:solidFill>
              </a:rPr>
              <a:t>IT adoption level (below average; at average; above average)</a:t>
            </a:r>
            <a:endParaRPr dirty="0">
              <a:solidFill>
                <a:schemeClr val="dk1"/>
              </a:solidFill>
            </a:endParaRPr>
          </a:p>
          <a:p>
            <a:pPr marL="457200" lvl="0" indent="-342900" algn="l" rtl="0">
              <a:spcBef>
                <a:spcPts val="1000"/>
              </a:spcBef>
              <a:spcAft>
                <a:spcPts val="0"/>
              </a:spcAft>
              <a:buClr>
                <a:schemeClr val="dk1"/>
              </a:buClr>
              <a:buSzPts val="1800"/>
              <a:buChar char="•"/>
            </a:pPr>
            <a:r>
              <a:rPr lang="en" sz="1800" dirty="0">
                <a:solidFill>
                  <a:schemeClr val="dk1"/>
                </a:solidFill>
              </a:rPr>
              <a:t>Demographic Subgroups:</a:t>
            </a:r>
            <a:endParaRPr sz="1800" dirty="0">
              <a:solidFill>
                <a:schemeClr val="dk1"/>
              </a:solidFill>
            </a:endParaRPr>
          </a:p>
          <a:p>
            <a:pPr marL="914400" lvl="1" indent="-342900" algn="l" rtl="0">
              <a:spcBef>
                <a:spcPts val="1000"/>
              </a:spcBef>
              <a:spcAft>
                <a:spcPts val="1000"/>
              </a:spcAft>
              <a:buClr>
                <a:schemeClr val="dk1"/>
              </a:buClr>
              <a:buSzPts val="1800"/>
              <a:buChar char="–"/>
            </a:pPr>
            <a:r>
              <a:rPr lang="en" dirty="0">
                <a:solidFill>
                  <a:schemeClr val="dk1"/>
                </a:solidFill>
              </a:rPr>
              <a:t>Gender; Age; Race-ethnicity; Education level; </a:t>
            </a:r>
            <a:r>
              <a:rPr lang="en" dirty="0"/>
              <a:t>Income level; Employer sector; </a:t>
            </a:r>
            <a:r>
              <a:rPr lang="en" dirty="0">
                <a:solidFill>
                  <a:schemeClr val="dk1"/>
                </a:solidFill>
              </a:rPr>
              <a:t>Volunteer status; Donor status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Findings</a:t>
            </a:r>
            <a:endParaRPr sz="2600"/>
          </a:p>
        </p:txBody>
      </p:sp>
      <p:sp>
        <p:nvSpPr>
          <p:cNvPr id="118" name="Google Shape;118;p22"/>
          <p:cNvSpPr txBox="1">
            <a:spLocks noGrp="1"/>
          </p:cNvSpPr>
          <p:nvPr>
            <p:ph type="body" idx="1"/>
          </p:nvPr>
        </p:nvSpPr>
        <p:spPr>
          <a:xfrm>
            <a:off x="457200" y="1393650"/>
            <a:ext cx="2786400" cy="318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1700">
                <a:solidFill>
                  <a:schemeClr val="dk1"/>
                </a:solidFill>
              </a:rPr>
              <a:t>H1: Performance in information technology adoption has a positively effect on donations</a:t>
            </a:r>
            <a:endParaRPr sz="1700">
              <a:solidFill>
                <a:schemeClr val="dk1"/>
              </a:solidFill>
            </a:endParaRPr>
          </a:p>
          <a:p>
            <a:pPr marL="0" lvl="0" indent="0" algn="l" rtl="0">
              <a:spcBef>
                <a:spcPts val="1000"/>
              </a:spcBef>
              <a:spcAft>
                <a:spcPts val="0"/>
              </a:spcAft>
              <a:buNone/>
            </a:pPr>
            <a:r>
              <a:rPr lang="en" sz="1700">
                <a:solidFill>
                  <a:schemeClr val="dk1"/>
                </a:solidFill>
              </a:rPr>
              <a:t>H2: IT expenses has a negative impact on donations</a:t>
            </a:r>
            <a:endParaRPr sz="1700">
              <a:solidFill>
                <a:schemeClr val="dk1"/>
              </a:solidFill>
            </a:endParaRPr>
          </a:p>
          <a:p>
            <a:pPr marL="0" lvl="0" indent="0" algn="l" rtl="0">
              <a:spcBef>
                <a:spcPts val="1000"/>
              </a:spcBef>
              <a:spcAft>
                <a:spcPts val="1000"/>
              </a:spcAft>
              <a:buNone/>
            </a:pPr>
            <a:r>
              <a:rPr lang="en" sz="1700">
                <a:solidFill>
                  <a:schemeClr val="dk1"/>
                </a:solidFill>
              </a:rPr>
              <a:t>H3: Detailed information disclosure of IT expenditure purposes has a positive impact on donations</a:t>
            </a:r>
            <a:endParaRPr sz="1700"/>
          </a:p>
        </p:txBody>
      </p:sp>
      <p:pic>
        <p:nvPicPr>
          <p:cNvPr id="119" name="Google Shape;119;p22"/>
          <p:cNvPicPr preferRelativeResize="0"/>
          <p:nvPr/>
        </p:nvPicPr>
        <p:blipFill>
          <a:blip r:embed="rId3">
            <a:alphaModFix/>
          </a:blip>
          <a:stretch>
            <a:fillRect/>
          </a:stretch>
        </p:blipFill>
        <p:spPr>
          <a:xfrm>
            <a:off x="3243675" y="790650"/>
            <a:ext cx="5806898" cy="4222625"/>
          </a:xfrm>
          <a:prstGeom prst="rect">
            <a:avLst/>
          </a:prstGeom>
          <a:noFill/>
          <a:ln>
            <a:noFill/>
          </a:ln>
        </p:spPr>
      </p:pic>
      <p:sp>
        <p:nvSpPr>
          <p:cNvPr id="120" name="Google Shape;120;p22"/>
          <p:cNvSpPr txBox="1"/>
          <p:nvPr/>
        </p:nvSpPr>
        <p:spPr>
          <a:xfrm>
            <a:off x="144300" y="1393650"/>
            <a:ext cx="31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21" name="Google Shape;121;p22"/>
          <p:cNvSpPr txBox="1"/>
          <p:nvPr/>
        </p:nvSpPr>
        <p:spPr>
          <a:xfrm>
            <a:off x="178425" y="3486150"/>
            <a:ext cx="2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22" name="Google Shape;122;p22"/>
          <p:cNvSpPr txBox="1"/>
          <p:nvPr/>
        </p:nvSpPr>
        <p:spPr>
          <a:xfrm>
            <a:off x="178425" y="2571750"/>
            <a:ext cx="2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57200" y="707850"/>
            <a:ext cx="8229600" cy="60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a:t>Implications</a:t>
            </a:r>
            <a:endParaRPr sz="2600"/>
          </a:p>
        </p:txBody>
      </p:sp>
      <p:sp>
        <p:nvSpPr>
          <p:cNvPr id="128" name="Google Shape;128;p23"/>
          <p:cNvSpPr txBox="1">
            <a:spLocks noGrp="1"/>
          </p:cNvSpPr>
          <p:nvPr>
            <p:ph type="body" idx="1"/>
          </p:nvPr>
        </p:nvSpPr>
        <p:spPr>
          <a:xfrm>
            <a:off x="457200" y="1393650"/>
            <a:ext cx="8229600" cy="31848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 sz="2000"/>
              <a:t>Performance matters</a:t>
            </a:r>
            <a:endParaRPr sz="2000"/>
          </a:p>
          <a:p>
            <a:pPr marL="457200" lvl="0" indent="-355600" algn="l" rtl="0">
              <a:spcBef>
                <a:spcPts val="1000"/>
              </a:spcBef>
              <a:spcAft>
                <a:spcPts val="0"/>
              </a:spcAft>
              <a:buSzPts val="2000"/>
              <a:buChar char="•"/>
            </a:pPr>
            <a:r>
              <a:rPr lang="en" sz="2000"/>
              <a:t>Overhead aversion</a:t>
            </a:r>
            <a:endParaRPr sz="2000"/>
          </a:p>
          <a:p>
            <a:pPr marL="457200" lvl="0" indent="-355600" algn="l" rtl="0">
              <a:spcBef>
                <a:spcPts val="1000"/>
              </a:spcBef>
              <a:spcAft>
                <a:spcPts val="1000"/>
              </a:spcAft>
              <a:buSzPts val="2000"/>
              <a:buChar char="•"/>
            </a:pPr>
            <a:r>
              <a:rPr lang="en" sz="2000"/>
              <a:t>Information disclosure</a:t>
            </a:r>
            <a:endParaRPr sz="2000"/>
          </a:p>
        </p:txBody>
      </p:sp>
    </p:spTree>
  </p:cSld>
  <p:clrMapOvr>
    <a:masterClrMapping/>
  </p:clrMapOvr>
</p:sld>
</file>

<file path=ppt/theme/theme1.xml><?xml version="1.0" encoding="utf-8"?>
<a:theme xmlns:a="http://schemas.openxmlformats.org/drawingml/2006/main" name="RU_template_FASN_16x9 widescreen">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1584</Words>
  <Application>Microsoft Macintosh PowerPoint</Application>
  <PresentationFormat>On-screen Show (16:9)</PresentationFormat>
  <Paragraphs>96</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RU_template_FASN_16x9 widescreen</vt:lpstr>
      <vt:lpstr>The Effects of Information Technology Adoption and Expenses on Donor Behavior</vt:lpstr>
      <vt:lpstr>Background</vt:lpstr>
      <vt:lpstr>Research Questions</vt:lpstr>
      <vt:lpstr>Hypotheses</vt:lpstr>
      <vt:lpstr>Methodology</vt:lpstr>
      <vt:lpstr>2 x 4 x 3 Factorial Design</vt:lpstr>
      <vt:lpstr>Analysis</vt:lpstr>
      <vt:lpstr>Findings</vt:lpstr>
      <vt:lpstr>Implications</vt:lpstr>
      <vt:lpstr>Subgroup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Information Technology Adoption and Expenses on Donor Behavior</dc:title>
  <cp:lastModifiedBy>Hanjin Mao</cp:lastModifiedBy>
  <cp:revision>3</cp:revision>
  <dcterms:modified xsi:type="dcterms:W3CDTF">2021-11-20T15:33:37Z</dcterms:modified>
</cp:coreProperties>
</file>